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71" r:id="rId5"/>
    <p:sldId id="273" r:id="rId6"/>
    <p:sldId id="267" r:id="rId7"/>
    <p:sldId id="268" r:id="rId8"/>
    <p:sldId id="266" r:id="rId9"/>
    <p:sldId id="269" r:id="rId10"/>
    <p:sldId id="270" r:id="rId11"/>
    <p:sldId id="260" r:id="rId12"/>
    <p:sldId id="261" r:id="rId13"/>
    <p:sldId id="274" r:id="rId14"/>
    <p:sldId id="275" r:id="rId15"/>
    <p:sldId id="276" r:id="rId16"/>
    <p:sldId id="277" r:id="rId17"/>
    <p:sldId id="278" r:id="rId18"/>
    <p:sldId id="26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13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5130A6E-A0A4-4026-9982-A88A915D3B9C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5C25DF-4EA9-45B6-99B8-8E6971679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restorephotos.on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hedevrum.ai/" TargetMode="External"/><Relationship Id="rId2" Type="http://schemas.openxmlformats.org/officeDocument/2006/relationships/hyperlink" Target="https://fusionbrain.ai/edi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fusionbrain.ai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Нейронные сети в помощь учителю при подготовке к </a:t>
            </a:r>
            <a:r>
              <a:rPr lang="ru-RU" dirty="0" smtClean="0"/>
              <a:t>уроку и внеурочному занятию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4143380"/>
            <a:ext cx="7772400" cy="228601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Подготовила: </a:t>
            </a:r>
            <a:r>
              <a:rPr lang="ru-RU" b="1" dirty="0" err="1" smtClean="0">
                <a:solidFill>
                  <a:schemeClr val="tx1"/>
                </a:solidFill>
              </a:rPr>
              <a:t>Канисева</a:t>
            </a:r>
            <a:r>
              <a:rPr lang="ru-RU" b="1" dirty="0" smtClean="0">
                <a:solidFill>
                  <a:schemeClr val="tx1"/>
                </a:solidFill>
              </a:rPr>
              <a:t> Е.А</a:t>
            </a:r>
            <a:r>
              <a:rPr lang="ru-RU" dirty="0" smtClean="0"/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Учитель англ.языка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МБОУ «</a:t>
            </a:r>
            <a:r>
              <a:rPr lang="ru-RU" b="1" dirty="0" err="1" smtClean="0">
                <a:solidFill>
                  <a:schemeClr val="tx1"/>
                </a:solidFill>
              </a:rPr>
              <a:t>Ашапская</a:t>
            </a:r>
            <a:r>
              <a:rPr lang="ru-RU" b="1" dirty="0" smtClean="0">
                <a:solidFill>
                  <a:schemeClr val="tx1"/>
                </a:solidFill>
              </a:rPr>
              <a:t> СОШ»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С. Ашап, 2024 г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Kandinsky </a:t>
            </a:r>
            <a:r>
              <a:rPr lang="en-US" dirty="0" smtClean="0"/>
              <a:t>(</a:t>
            </a:r>
            <a:r>
              <a:rPr lang="ru-RU" dirty="0" smtClean="0"/>
              <a:t>бот в </a:t>
            </a:r>
            <a:r>
              <a:rPr lang="en-US" dirty="0" smtClean="0"/>
              <a:t>Telegram)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28680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текстовых запросах для изображений не стоит: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использовать отрицательные частицы (-не, -без и др.)т.к. </a:t>
            </a:r>
            <a:r>
              <a:rPr lang="ru-RU" dirty="0" err="1" smtClean="0"/>
              <a:t>нейросеть</a:t>
            </a:r>
            <a:r>
              <a:rPr lang="ru-RU" dirty="0" smtClean="0"/>
              <a:t> их не заметит и сделает все наоборот</a:t>
            </a:r>
          </a:p>
          <a:p>
            <a:r>
              <a:rPr lang="ru-RU" dirty="0" smtClean="0"/>
              <a:t>2) задавать большое количество разных объектов, </a:t>
            </a:r>
            <a:r>
              <a:rPr lang="ru-RU" dirty="0" err="1" smtClean="0"/>
              <a:t>нейросеть</a:t>
            </a:r>
            <a:r>
              <a:rPr lang="ru-RU" dirty="0" smtClean="0"/>
              <a:t> запутается и вы не получите желаемого</a:t>
            </a:r>
          </a:p>
          <a:p>
            <a:r>
              <a:rPr lang="ru-RU" dirty="0" smtClean="0"/>
              <a:t>3) просить в точности изобразить реально существующий объект (город, человека) схожести не будет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857760"/>
            <a:ext cx="8183880" cy="1071570"/>
          </a:xfrm>
        </p:spPr>
        <p:txBody>
          <a:bodyPr/>
          <a:lstStyle/>
          <a:p>
            <a:r>
              <a:rPr lang="en-US" dirty="0" err="1" smtClean="0"/>
              <a:t>ChatGPT</a:t>
            </a:r>
            <a:r>
              <a:rPr lang="en-US" dirty="0" smtClean="0"/>
              <a:t> </a:t>
            </a:r>
            <a:r>
              <a:rPr lang="ru-RU" dirty="0" smtClean="0"/>
              <a:t> в </a:t>
            </a:r>
            <a:r>
              <a:rPr lang="en-US" dirty="0" smtClean="0"/>
              <a:t>Telegram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429684" cy="46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30225"/>
            <a:ext cx="8264308" cy="561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30225"/>
            <a:ext cx="8215370" cy="554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30225"/>
            <a:ext cx="8215370" cy="554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358246" cy="554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429684" cy="554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https://restorephotos.one/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Restorephotoes.one</a:t>
            </a:r>
            <a:r>
              <a:rPr lang="en-US" dirty="0" smtClean="0"/>
              <a:t> – </a:t>
            </a:r>
            <a:r>
              <a:rPr lang="ru-RU" dirty="0" err="1" smtClean="0"/>
              <a:t>нейросеть</a:t>
            </a:r>
            <a:r>
              <a:rPr lang="ru-RU" dirty="0" smtClean="0"/>
              <a:t>, которая превращает черно-белые фото в цветные, а также восстанавливает качество фотографий</a:t>
            </a:r>
            <a:r>
              <a:rPr lang="en-US" dirty="0" smtClean="0"/>
              <a:t> (</a:t>
            </a:r>
            <a:r>
              <a:rPr lang="ru-RU" dirty="0" smtClean="0"/>
              <a:t>может пригодиться для себя)</a:t>
            </a:r>
          </a:p>
          <a:p>
            <a:r>
              <a:rPr lang="ru-RU" dirty="0" smtClean="0"/>
              <a:t>Удобней работать с компьютера</a:t>
            </a:r>
            <a:endParaRPr lang="ru-RU" dirty="0"/>
          </a:p>
        </p:txBody>
      </p:sp>
      <p:pic>
        <p:nvPicPr>
          <p:cNvPr id="1027" name="Picture 3" descr="C:\Users\Admin\Downloads\IMG_20240327_131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428868"/>
            <a:ext cx="1928794" cy="2932516"/>
          </a:xfrm>
          <a:prstGeom prst="rect">
            <a:avLst/>
          </a:prstGeom>
          <a:noFill/>
        </p:spPr>
      </p:pic>
      <p:pic>
        <p:nvPicPr>
          <p:cNvPr id="7170" name="Picture 2" descr="C:\Users\школа\Downloads\resu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286124"/>
            <a:ext cx="1553777" cy="2071702"/>
          </a:xfrm>
          <a:prstGeom prst="rect">
            <a:avLst/>
          </a:prstGeom>
          <a:noFill/>
        </p:spPr>
      </p:pic>
      <p:pic>
        <p:nvPicPr>
          <p:cNvPr id="7171" name="Picture 3" descr="C:\Users\школа\Downloads\2vO5YXIcO4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286124"/>
            <a:ext cx="1555725" cy="2074300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>
            <a:off x="2786050" y="4286256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000636"/>
            <a:ext cx="8183880" cy="15716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ru-RU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All gammas </a:t>
            </a:r>
            <a:r>
              <a:rPr lang="en-US" dirty="0" smtClean="0">
                <a:hlinkClick r:id="rId2"/>
              </a:rPr>
              <a:t>– Gamma </a:t>
            </a: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898780"/>
          </a:xfrm>
        </p:spPr>
        <p:txBody>
          <a:bodyPr/>
          <a:lstStyle/>
          <a:p>
            <a:r>
              <a:rPr lang="en-US" dirty="0" err="1" smtClean="0"/>
              <a:t>Gamma.app</a:t>
            </a:r>
            <a:r>
              <a:rPr lang="en-US" dirty="0" smtClean="0"/>
              <a:t>- </a:t>
            </a:r>
            <a:r>
              <a:rPr lang="ru-RU" dirty="0" smtClean="0"/>
              <a:t>нейронная сеть, которая создает презентацию за 1 минуту 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Минус в том, что кредиты быстро заканчиваются</a:t>
            </a:r>
            <a:r>
              <a:rPr lang="ru-RU" dirty="0" smtClean="0">
                <a:sym typeface="Wingdings" pitchFamily="2" charset="2"/>
              </a:rPr>
              <a:t></a:t>
            </a:r>
          </a:p>
          <a:p>
            <a:endParaRPr lang="en-US" dirty="0" smtClean="0"/>
          </a:p>
        </p:txBody>
      </p:sp>
      <p:pic>
        <p:nvPicPr>
          <p:cNvPr id="3074" name="Picture 2" descr="C:\Users\Admin\Desktop\2024-03-31_19-57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928934"/>
            <a:ext cx="4978747" cy="2476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072074"/>
            <a:ext cx="8183880" cy="962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https://fusionbrain.ai/editor/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en-US" dirty="0" smtClean="0">
                <a:hlinkClick r:id="rId3"/>
              </a:rPr>
              <a:t>https://shedevrum.ai/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30352"/>
            <a:ext cx="6000792" cy="418795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Fusionbrain.ai </a:t>
            </a:r>
            <a:r>
              <a:rPr lang="en-US" b="1" dirty="0" smtClean="0"/>
              <a:t>- </a:t>
            </a:r>
            <a:r>
              <a:rPr lang="ru-RU" b="1" dirty="0" err="1" smtClean="0"/>
              <a:t>нейросеть</a:t>
            </a:r>
            <a:r>
              <a:rPr lang="ru-RU" dirty="0" smtClean="0"/>
              <a:t>, </a:t>
            </a:r>
            <a:r>
              <a:rPr lang="ru-RU" dirty="0" smtClean="0"/>
              <a:t>генерирующая картинки по описанию (нужна регистрация) работать с </a:t>
            </a:r>
            <a:r>
              <a:rPr lang="ru-RU" dirty="0" smtClean="0"/>
              <a:t>компьютера = </a:t>
            </a:r>
            <a:r>
              <a:rPr lang="en-US" b="1" dirty="0" smtClean="0"/>
              <a:t>Kandinsky</a:t>
            </a:r>
            <a:r>
              <a:rPr lang="en-US" dirty="0" smtClean="0"/>
              <a:t> </a:t>
            </a:r>
            <a:r>
              <a:rPr lang="ru-RU" dirty="0" smtClean="0"/>
              <a:t>бот в </a:t>
            </a:r>
            <a:r>
              <a:rPr lang="en-US" dirty="0" smtClean="0"/>
              <a:t> Telegram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err="1" smtClean="0"/>
              <a:t>Шедеврум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нейросеть</a:t>
            </a:r>
            <a:r>
              <a:rPr lang="ru-RU" dirty="0" smtClean="0"/>
              <a:t> для создания картинок (нужно скачать на телефон приложение)</a:t>
            </a:r>
          </a:p>
          <a:p>
            <a:endParaRPr lang="ru-RU" dirty="0" smtClean="0"/>
          </a:p>
          <a:p>
            <a:r>
              <a:rPr lang="ru-RU" dirty="0" smtClean="0"/>
              <a:t>Поможет выйти на тему урока (или в качестве </a:t>
            </a:r>
            <a:r>
              <a:rPr lang="ru-RU" dirty="0" err="1" smtClean="0"/>
              <a:t>д.з</a:t>
            </a:r>
            <a:r>
              <a:rPr lang="ru-RU" dirty="0" smtClean="0"/>
              <a:t>. можно попросить самих ребят создать картинку по пройденной теме, или стихотворение зашифровать такими картинками и многое </a:t>
            </a:r>
            <a:r>
              <a:rPr lang="ru-RU" dirty="0" smtClean="0"/>
              <a:t>др.)</a:t>
            </a:r>
            <a:endParaRPr lang="ru-RU" dirty="0"/>
          </a:p>
        </p:txBody>
      </p:sp>
      <p:pic>
        <p:nvPicPr>
          <p:cNvPr id="2050" name="Picture 2" descr="C:\Users\Admin\Downloads\generated_image_047282a9ef6d11eeb656be9d2539cf7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428736"/>
            <a:ext cx="2714612" cy="310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37447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Fusionbrain.ai</a:t>
            </a:r>
            <a:r>
              <a:rPr lang="ru-RU" dirty="0" smtClean="0"/>
              <a:t> на компьютере или ноутбуке</a:t>
            </a:r>
            <a:r>
              <a:rPr lang="ru-RU" dirty="0" smtClean="0"/>
              <a:t> </a:t>
            </a:r>
            <a:r>
              <a:rPr lang="ru-RU" dirty="0" smtClean="0"/>
              <a:t>регистрируемся и начинаем работать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школа\Pictures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14356"/>
            <a:ext cx="7822935" cy="3929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Вводим описание будущей картинки, нажимаем на звездочки справа от вас</a:t>
            </a:r>
            <a:r>
              <a:rPr lang="ru-RU" dirty="0" smtClean="0">
                <a:sym typeface="Wingdings" pitchFamily="2" charset="2"/>
              </a:rPr>
              <a:t>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школа\Pictures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63794"/>
            <a:ext cx="8280555" cy="4201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983480"/>
            <a:ext cx="8501122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«</a:t>
            </a:r>
            <a:r>
              <a:rPr lang="ru-RU" dirty="0" err="1" smtClean="0"/>
              <a:t>Шедеврум</a:t>
            </a:r>
            <a:r>
              <a:rPr lang="ru-RU" dirty="0" smtClean="0"/>
              <a:t>» на телефоне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28680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30225"/>
            <a:ext cx="8215370" cy="561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500570"/>
            <a:ext cx="8183880" cy="15716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Kandinsky </a:t>
            </a:r>
            <a:r>
              <a:rPr lang="ru-RU" dirty="0" smtClean="0"/>
              <a:t>бот в </a:t>
            </a:r>
            <a:r>
              <a:rPr lang="en-US" dirty="0" smtClean="0"/>
              <a:t> Telegram = (fusionbrain.ai) </a:t>
            </a:r>
            <a:r>
              <a:rPr lang="ru-RU" dirty="0" smtClean="0"/>
              <a:t>на компьютере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0225"/>
            <a:ext cx="8429684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Kandinsky (</a:t>
            </a:r>
            <a:r>
              <a:rPr lang="ru-RU" dirty="0" smtClean="0"/>
              <a:t>бот в </a:t>
            </a:r>
            <a:r>
              <a:rPr lang="en-US" dirty="0" smtClean="0"/>
              <a:t>Telegram)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857256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519</TotalTime>
  <Words>251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Аспект</vt:lpstr>
      <vt:lpstr>Нейронные сети в помощь учителю при подготовке к уроку и внеурочному занятию</vt:lpstr>
      <vt:lpstr>     All gammas – Gamma     </vt:lpstr>
      <vt:lpstr>           https://fusionbrain.ai/editor/  https://shedevrum.ai/ </vt:lpstr>
      <vt:lpstr>Fusionbrain.ai на компьютере или ноутбуке регистрируемся и начинаем работать  </vt:lpstr>
      <vt:lpstr>Вводим описание будущей картинки, нажимаем на звездочки справа от вас</vt:lpstr>
      <vt:lpstr>Работа с «Шедеврум» на телефоне</vt:lpstr>
      <vt:lpstr>Слайд 7</vt:lpstr>
      <vt:lpstr>       Kandinsky бот в  Telegram = (fusionbrain.ai) на компьютере</vt:lpstr>
      <vt:lpstr>Kandinsky (бот в Telegram)</vt:lpstr>
      <vt:lpstr> Kandinsky (бот в Telegram)</vt:lpstr>
      <vt:lpstr>В текстовых запросах для изображений не стоит:</vt:lpstr>
      <vt:lpstr>ChatGPT  в Telegram</vt:lpstr>
      <vt:lpstr>Слайд 13</vt:lpstr>
      <vt:lpstr>Слайд 14</vt:lpstr>
      <vt:lpstr>Слайд 15</vt:lpstr>
      <vt:lpstr>Слайд 16</vt:lpstr>
      <vt:lpstr>Слайд 17</vt:lpstr>
      <vt:lpstr>https://restorephotos.one/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Нейронные сети в помощь учителю при подготовке к уроку</dc:title>
  <dc:creator>Admin</dc:creator>
  <cp:lastModifiedBy>школа</cp:lastModifiedBy>
  <cp:revision>30</cp:revision>
  <dcterms:created xsi:type="dcterms:W3CDTF">2024-03-31T13:20:54Z</dcterms:created>
  <dcterms:modified xsi:type="dcterms:W3CDTF">2024-04-01T10:26:08Z</dcterms:modified>
</cp:coreProperties>
</file>