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73" r:id="rId6"/>
    <p:sldId id="277" r:id="rId7"/>
    <p:sldId id="278" r:id="rId8"/>
    <p:sldId id="279" r:id="rId9"/>
    <p:sldId id="282" r:id="rId10"/>
    <p:sldId id="281" r:id="rId11"/>
    <p:sldId id="280" r:id="rId12"/>
    <p:sldId id="274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86" r:id="rId21"/>
    <p:sldId id="285" r:id="rId22"/>
    <p:sldId id="283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63DB-605B-42F6-A51D-AA0EB5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6858E-D2BB-4F72-AD71-B91FA00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37EFF-2A2F-4642-A39E-9789990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A702-6D5A-4654-8443-A17720D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A38D-77EF-438B-836C-CA44DEE9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38E8-3FDD-438E-836F-82CAB84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18985-DD39-45AA-8F6D-F60CDE3B9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15D5D-3C58-4D82-B541-C7F7E46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2951A-B381-4D57-895A-04C052D4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850ED-D975-45E4-A2A4-26E8EFA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74AA1-142B-4CB3-B200-2782F86A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97296-412A-4125-8607-95EF08C7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6C17-5A29-4A3C-856B-41437A26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41FB-1522-411D-A943-3E1300B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3FCD-C720-4E84-83BE-2836A27E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863C-FF55-461F-AD78-296C7509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7E06A-7CDC-42FF-8D4F-7DF8BCB0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88678-0FB7-4767-8FEA-5E44E7E7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87FF-2B9E-448E-9D0F-EF621AC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AB1D6-F682-442F-AA73-F75F7A37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8C50-2BE1-4020-8370-BB8023E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18114-E17C-42F9-93AB-B8E210B2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3326A-A724-4801-A2FE-2D4F7D41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9526-5A81-4A27-B726-642F070D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F306D-167D-474C-9750-4F06456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0129-37A6-4FFF-9A19-1640C62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2-7360-40EE-B936-70054947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E1CC1-0A45-40AE-B957-FFD3D0B9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C87DA-0425-452B-96D9-6E84FF5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A033C-5460-4962-AD60-4717F76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6FB4F-026C-48DE-8F55-E214CDE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1FB6-1832-4155-A0F6-996B932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EE635-4D27-42C2-B8E9-46A3467B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86F86-5308-41C5-837E-4D566B6F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13D83-C1BE-4648-B808-350BE94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5B01B-10BB-4A20-9513-2EDE27E9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DA70D-4839-4334-9DEE-BE7CE9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12673F-9463-407F-BAD0-F5C199F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38228-37E8-40E0-9F0E-447831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0DEE-6D34-4804-AAF6-B80BDCB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19A9C-73CB-4F74-B663-3C83F31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C10B6-4695-4244-9987-52F8571F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D99E-14A5-4822-A64C-34F758B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38F72-E190-4E5E-B880-32F1ADB8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39322-9968-43C2-80C4-ECAFA83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3B2C9-E408-4F79-9CCC-612CCB7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D4C02-E450-4FEB-87C3-F42C3B40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9BEE7-F40D-4991-81A2-A3920DC5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2361F-DF89-432D-8AD9-66AA879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EFA47-304F-4AA0-949A-5C298ABC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9DCA9-3EA3-4413-BE77-FEC93B4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D5655-C945-4BA0-AD9B-C17E3140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99DD-AD4D-41BB-8291-CA34C68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E6720-B48B-4806-ACC8-A6C05CF0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C7338-0D2F-4114-9040-45730CAB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1A2B2-508E-4BA7-9795-D4590E20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210FF-5A34-4A45-A5F9-CC5FA48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448C-8C2D-47DD-B522-E65A98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72652-BCE9-4F00-8C50-ED143B93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CD77-5E66-4399-BAA3-C5E95C71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542E-0ED9-4520-9D69-AD31C7D1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1BC28-5833-4C60-AD1D-3B8EFE35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E53F2-2D24-4442-A607-42794855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C78F-C983-4B68-ADD9-BE4997D9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538" y="16237"/>
            <a:ext cx="6889071" cy="1998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И ПРОФЕССИЯ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0FE35-C728-4082-9551-F3B44AA6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863" y="3133817"/>
            <a:ext cx="7367098" cy="1502545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 И УРОВЕНЬ ПРИТЯЗАНИЙ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C574A-AF5D-4AB1-904F-5B71099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2" y="0"/>
            <a:ext cx="5118495" cy="6690843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09F5D53-F741-4EF9-B08E-DEB81D3DB724}"/>
              </a:ext>
            </a:extLst>
          </p:cNvPr>
          <p:cNvSpPr txBox="1">
            <a:spLocks/>
          </p:cNvSpPr>
          <p:nvPr/>
        </p:nvSpPr>
        <p:spPr>
          <a:xfrm>
            <a:off x="5403384" y="6604002"/>
            <a:ext cx="6788616" cy="23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Ашапская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Учитель технологии   Степанова Елена Владимировна    2021г.</a:t>
            </a:r>
          </a:p>
        </p:txBody>
      </p:sp>
    </p:spTree>
    <p:extLst>
      <p:ext uri="{BB962C8B-B14F-4D97-AF65-F5344CB8AC3E}">
        <p14:creationId xmlns:p14="http://schemas.microsoft.com/office/powerpoint/2010/main" val="25276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6C81D-47DD-4EEA-B38E-CE9F0736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8B3CD-2652-4DC6-93F8-4BC75A51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2422A-2FA0-4D1F-B720-9540DBA8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8" y="0"/>
            <a:ext cx="10663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7790C-57A6-4841-91CA-03913D5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DF073-6804-49A8-9ED0-654D0C33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C569B9-BB54-4E9B-8A02-91A04B9E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267" r="3581" b="3955"/>
          <a:stretch/>
        </p:blipFill>
        <p:spPr>
          <a:xfrm rot="5400000">
            <a:off x="2767941" y="-1521031"/>
            <a:ext cx="6834338" cy="9876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535B31-ED8F-4721-BFC6-6CDF443BB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310476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D649C-B86E-42BF-9699-D69808CE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89898-5C19-43D7-86A6-437823959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8DABF-1BE0-495A-AB22-0B037C1D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09"/>
          <a:stretch/>
        </p:blipFill>
        <p:spPr>
          <a:xfrm>
            <a:off x="713967" y="169585"/>
            <a:ext cx="9467263" cy="66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1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2ECD1-C7A7-44A7-825C-C0A9510A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79" y="2902091"/>
            <a:ext cx="11353800" cy="401898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ОТВЕТСТВЕННОСТЬ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–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 качество, профессионалов,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успешных в любых сферах деятельности.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7812C-D470-4081-B6E6-CB72EC6F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691" y="6027780"/>
            <a:ext cx="10515600" cy="6279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Поиск виноватых – удел неудачников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7D992-750B-461C-B0F1-E458563B6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65" t="8510" r="1740" b="39503"/>
          <a:stretch/>
        </p:blipFill>
        <p:spPr>
          <a:xfrm>
            <a:off x="2217107" y="0"/>
            <a:ext cx="7039627" cy="39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9B68A-4173-4CF6-B49B-0C0C93E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A386-7076-424B-B339-9E9A111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Способность оценивать себя называется</a:t>
            </a:r>
          </a:p>
          <a:p>
            <a:pPr marL="0" indent="0">
              <a:buNone/>
            </a:pPr>
            <a:r>
              <a:rPr lang="ru-RU" dirty="0"/>
              <a:t> 	а)</a:t>
            </a:r>
            <a:r>
              <a:rPr lang="en-US" dirty="0"/>
              <a:t> </a:t>
            </a:r>
            <a:r>
              <a:rPr lang="ru-RU" dirty="0"/>
              <a:t>самодеятельностью</a:t>
            </a:r>
          </a:p>
          <a:p>
            <a:pPr marL="0" indent="0">
              <a:buNone/>
            </a:pPr>
            <a:r>
              <a:rPr lang="ru-RU" dirty="0"/>
              <a:t>	б) самооценкой</a:t>
            </a:r>
          </a:p>
          <a:p>
            <a:pPr marL="0" indent="0">
              <a:buNone/>
            </a:pPr>
            <a:r>
              <a:rPr lang="ru-RU" dirty="0"/>
              <a:t>	в) самопрезентацией</a:t>
            </a:r>
          </a:p>
          <a:p>
            <a:pPr marL="0" indent="0">
              <a:buNone/>
            </a:pPr>
            <a:r>
              <a:rPr lang="ru-RU" dirty="0"/>
              <a:t>	г) самовосприятием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90FAA-5223-41E2-BF48-C383E044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0C04-4F9C-4468-898F-A5DA7DE8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04C5-6FF2-4603-9A52-A01DF165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15143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На самооценку в первую очередь влияет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уровень притязаний</a:t>
            </a:r>
          </a:p>
          <a:p>
            <a:pPr marL="0" indent="0">
              <a:buNone/>
            </a:pPr>
            <a:r>
              <a:rPr lang="ru-RU" dirty="0"/>
              <a:t>	б) привлекательность</a:t>
            </a:r>
          </a:p>
          <a:p>
            <a:pPr marL="0" indent="0">
              <a:buNone/>
            </a:pPr>
            <a:r>
              <a:rPr lang="ru-RU" dirty="0"/>
              <a:t>	в) трудолюбие</a:t>
            </a:r>
          </a:p>
          <a:p>
            <a:pPr marL="0" indent="0">
              <a:buNone/>
            </a:pPr>
            <a:r>
              <a:rPr lang="ru-RU" dirty="0"/>
              <a:t>	г) здоровье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ECA053-85B6-4A86-BE6A-DA13846D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9835-E694-4B6E-BD32-0ABC2F8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E5CAF-29E0-4D8E-9108-344BE8B7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Важнейший принцип психодиагностики называется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конгруэнтностью</a:t>
            </a:r>
          </a:p>
          <a:p>
            <a:pPr marL="0" indent="0">
              <a:buNone/>
            </a:pPr>
            <a:r>
              <a:rPr lang="ru-RU" dirty="0"/>
              <a:t>	б) конфиденциальностью </a:t>
            </a:r>
          </a:p>
          <a:p>
            <a:pPr marL="0" indent="0">
              <a:buNone/>
            </a:pPr>
            <a:r>
              <a:rPr lang="ru-RU" dirty="0"/>
              <a:t>	в) толерантностью</a:t>
            </a:r>
          </a:p>
          <a:p>
            <a:pPr marL="0" indent="0">
              <a:buNone/>
            </a:pPr>
            <a:r>
              <a:rPr lang="ru-RU" dirty="0"/>
              <a:t>	г) лояльностью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F1A318-3136-4634-A20E-E108A9E9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0B02-5450-4362-B25A-E1162C92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BB380-C0E3-479F-A5EE-FB6AF9A7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4. Формулу счастья вывел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И.П. Павлов</a:t>
            </a:r>
          </a:p>
          <a:p>
            <a:pPr marL="0" indent="0">
              <a:buNone/>
            </a:pPr>
            <a:r>
              <a:rPr lang="ru-RU" dirty="0"/>
              <a:t>	б) Г. Селье </a:t>
            </a:r>
          </a:p>
          <a:p>
            <a:pPr marL="0" indent="0">
              <a:buNone/>
            </a:pPr>
            <a:r>
              <a:rPr lang="ru-RU" dirty="0"/>
              <a:t>	в) В. Джеймс</a:t>
            </a:r>
          </a:p>
          <a:p>
            <a:pPr marL="0" indent="0">
              <a:buNone/>
            </a:pPr>
            <a:r>
              <a:rPr lang="ru-RU" dirty="0"/>
              <a:t>	г) Гиппократ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5EDCF-3CAD-4F88-A324-B8419CEEA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414D-9B8E-423B-AA38-01794504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91F3-04A1-40DB-B440-90BCDE5A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На достоверность результатов тестирования влияет ваша 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искренность</a:t>
            </a:r>
          </a:p>
          <a:p>
            <a:pPr marL="0" indent="0">
              <a:buNone/>
            </a:pPr>
            <a:r>
              <a:rPr lang="ru-RU" dirty="0"/>
              <a:t>	б) критичность</a:t>
            </a:r>
          </a:p>
          <a:p>
            <a:pPr marL="0" indent="0">
              <a:buNone/>
            </a:pPr>
            <a:r>
              <a:rPr lang="ru-RU" dirty="0"/>
              <a:t>	в) общительность</a:t>
            </a:r>
          </a:p>
          <a:p>
            <a:pPr marL="0" indent="0">
              <a:buNone/>
            </a:pPr>
            <a:r>
              <a:rPr lang="ru-RU" dirty="0"/>
              <a:t>	г) независимость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1FB13-D73D-4059-87BF-6243B224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360C-773B-403C-A82A-A2B1279B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87B1-4DAC-4905-B9BF-354AB84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В</a:t>
            </a:r>
          </a:p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1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B2B7-CACF-43BF-A76D-CCE24E1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92" y="4400026"/>
            <a:ext cx="3307136" cy="275093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Франсуа Вийон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французский поэт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средневековья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AC7E-8BE5-495E-BDDC-4199E6D5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775016"/>
            <a:ext cx="7574134" cy="58832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 знаю, как на мёд садятся мухи,</a:t>
            </a:r>
          </a:p>
          <a:p>
            <a:pPr marL="0" indent="0">
              <a:buNone/>
            </a:pPr>
            <a:r>
              <a:rPr lang="ru-RU" dirty="0"/>
              <a:t>Я знаю смерть, что рыщет, всё губя,</a:t>
            </a:r>
          </a:p>
          <a:p>
            <a:pPr marL="0" indent="0">
              <a:buNone/>
            </a:pPr>
            <a:r>
              <a:rPr lang="ru-RU" dirty="0"/>
              <a:t>Я знаю книги, истины и слухи,</a:t>
            </a:r>
          </a:p>
          <a:p>
            <a:pPr marL="0" indent="0">
              <a:buNone/>
            </a:pPr>
            <a:r>
              <a:rPr lang="ru-RU" dirty="0"/>
              <a:t>Я знаю всё, но только не себя.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E2A72D-8A29-4196-9BA2-4CB646E5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597290"/>
            <a:ext cx="4692859" cy="43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BE6B-4EEB-4680-915A-719023B4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E5B34-0F3E-45F9-AB7E-2ABCA27B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8" y="1825625"/>
            <a:ext cx="10180782" cy="4351338"/>
          </a:xfrm>
        </p:spPr>
        <p:txBody>
          <a:bodyPr/>
          <a:lstStyle/>
          <a:p>
            <a:r>
              <a:rPr lang="ru-RU" dirty="0"/>
              <a:t>Успех – от слова «успеть». Главное куда и зачем.</a:t>
            </a:r>
          </a:p>
          <a:p>
            <a:pPr marL="0" indent="0">
              <a:buNone/>
            </a:pPr>
            <a:r>
              <a:rPr lang="ru-RU" dirty="0"/>
              <a:t>Один хочет успеть получить орден или должность, другой – вырастить детей, третий – закончить свою работу.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Спросите своих родителей, что для них значит успех.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Что хотели бы успеть в своей жизни вы?</a:t>
            </a:r>
          </a:p>
        </p:txBody>
      </p:sp>
    </p:spTree>
    <p:extLst>
      <p:ext uri="{BB962C8B-B14F-4D97-AF65-F5344CB8AC3E}">
        <p14:creationId xmlns:p14="http://schemas.microsoft.com/office/powerpoint/2010/main" val="276650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4FF17-FAE0-4DD2-827C-C02DC5D5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5"/>
            <a:ext cx="10005291" cy="1325563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8DD45-8411-4658-BCD4-E0D9AA70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7218" cy="4371975"/>
          </a:xfrm>
        </p:spPr>
        <p:txBody>
          <a:bodyPr/>
          <a:lstStyle/>
          <a:p>
            <a:r>
              <a:rPr lang="ru-RU" dirty="0"/>
              <a:t>Запишите в карту самодиагностики результаты работы на уроке «Моя самооценка» и «Уровень притязаний»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45325-F0DF-4D25-B380-375CB5D7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74" y="83127"/>
            <a:ext cx="5256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90FB0-598E-4890-8813-53CCA247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D0E1F-FFD1-4E66-AAD9-01888C52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ACB04-30F0-497D-B3C6-932DC9E0E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" t="13308" r="4062" b="26609"/>
          <a:stretch/>
        </p:blipFill>
        <p:spPr>
          <a:xfrm>
            <a:off x="125243" y="1825625"/>
            <a:ext cx="11941513" cy="3974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936DC-BAB7-4308-A2CF-74B42FA7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02388" cy="8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B290F-F0B7-4BD4-A75E-1035AF4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87" y="163223"/>
            <a:ext cx="10515600" cy="1325563"/>
          </a:xfrm>
        </p:spPr>
        <p:txBody>
          <a:bodyPr/>
          <a:lstStyle/>
          <a:p>
            <a:r>
              <a:rPr lang="ru-RU" dirty="0"/>
              <a:t>Анализ результатов: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3E409-5F59-427D-9D82-4085FFEB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899" y="5373709"/>
            <a:ext cx="8515351" cy="13210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Самооценка:</a:t>
            </a:r>
          </a:p>
          <a:p>
            <a:pPr lvl="3"/>
            <a:r>
              <a:rPr lang="ru-RU" dirty="0"/>
              <a:t>Ум - …</a:t>
            </a:r>
          </a:p>
          <a:p>
            <a:pPr lvl="3"/>
            <a:r>
              <a:rPr lang="ru-RU" dirty="0"/>
              <a:t>Доброта - …</a:t>
            </a:r>
          </a:p>
          <a:p>
            <a:pPr lvl="3"/>
            <a:r>
              <a:rPr lang="ru-RU" dirty="0"/>
              <a:t>Красота - 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CFC781-678F-415E-8F91-0AAC81EF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7" t="22589" r="21640" b="41419"/>
          <a:stretch/>
        </p:blipFill>
        <p:spPr>
          <a:xfrm>
            <a:off x="752187" y="1230002"/>
            <a:ext cx="10515600" cy="40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D4681-C4B7-4C4C-BC02-10C3701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94634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 –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способность оценивать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9738D-9623-4407-A550-4DEE1C09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3516"/>
            <a:ext cx="12583236" cy="2593076"/>
          </a:xfrm>
        </p:spPr>
        <p:txBody>
          <a:bodyPr/>
          <a:lstStyle/>
          <a:p>
            <a:r>
              <a:rPr lang="ru-RU" sz="2800" b="1" dirty="0">
                <a:latin typeface="Calibri" pitchFamily="34" charset="0"/>
              </a:rPr>
              <a:t>Это  измерительный прибор, который всегда с собой.</a:t>
            </a:r>
          </a:p>
          <a:p>
            <a:pPr marL="0" indent="0">
              <a:buNone/>
            </a:pPr>
            <a:r>
              <a:rPr lang="ru-RU" sz="2800" dirty="0">
                <a:latin typeface="Calibri" pitchFamily="34" charset="0"/>
              </a:rPr>
              <a:t>				Большинство методик, которые будут использоваться 				на  наших уроках основаны на самооценке, поэтому, 					очень важно, чтобы «прибор» был точным.</a:t>
            </a:r>
          </a:p>
          <a:p>
            <a:pPr marL="0" indent="0">
              <a:buNone/>
            </a:pPr>
            <a:r>
              <a:rPr lang="ru-RU" dirty="0">
                <a:latin typeface="Calibri" pitchFamily="34" charset="0"/>
              </a:rPr>
              <a:t>			</a:t>
            </a:r>
            <a:endParaRPr lang="ru-RU" sz="2800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Д О К У М Е Н Т Ы\Заставки\Забавные\26.jpg">
            <a:extLst>
              <a:ext uri="{FF2B5EF4-FFF2-40B4-BE49-F238E27FC236}">
                <a16:creationId xmlns:a16="http://schemas.microsoft.com/office/drawing/2014/main" id="{7C5234F6-977C-4C88-826E-4E5FEE5D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59" y="2789603"/>
            <a:ext cx="3357349" cy="38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393854E-15DC-4CA5-82C9-1E4372A7F511}"/>
              </a:ext>
            </a:extLst>
          </p:cNvPr>
          <p:cNvSpPr txBox="1">
            <a:spLocks/>
          </p:cNvSpPr>
          <p:nvPr/>
        </p:nvSpPr>
        <p:spPr>
          <a:xfrm>
            <a:off x="3973773" y="4007536"/>
            <a:ext cx="11455021" cy="412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Calibri" pitchFamily="34" charset="0"/>
              </a:rPr>
              <a:t>				Условия:</a:t>
            </a:r>
          </a:p>
          <a:p>
            <a:r>
              <a:rPr lang="ru-RU" dirty="0"/>
              <a:t>Конфиденциальность (т.е. секретность)  </a:t>
            </a:r>
          </a:p>
          <a:p>
            <a:r>
              <a:rPr lang="ru-RU" dirty="0"/>
              <a:t>Искренность (влияет на достоверность ответов)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48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438CA-3293-48CB-8C73-C175F2F3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25069-9F3D-4745-BDE3-6E6B767C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861F6-9AA6-4810-857D-9D0E56729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"/>
          <a:stretch/>
        </p:blipFill>
        <p:spPr>
          <a:xfrm>
            <a:off x="838199" y="0"/>
            <a:ext cx="103568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9076-D932-4A0B-A3EA-A0D5733B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025" y="345826"/>
            <a:ext cx="2397926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или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677CE-4920-46B8-BC68-C22086236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D5DB0-1188-4D01-9CD1-8079F02F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08" y="191589"/>
            <a:ext cx="7082723" cy="3133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E2B0D-0BA2-4F53-8285-81F7618B1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208" y="3183763"/>
            <a:ext cx="7134666" cy="34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166A-D18F-410C-A6CF-36D26164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ECCB7-243A-4C55-98FF-0FFCD026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22976"/>
            <a:ext cx="12356592" cy="14813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Высокая или низкая самооценка – это не хорошо и не плохо,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Главное – насколько она реалистична.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886FFC-5D07-4DAA-BC36-2913C81E6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13331"/>
          <a:stretch/>
        </p:blipFill>
        <p:spPr>
          <a:xfrm>
            <a:off x="0" y="53912"/>
            <a:ext cx="12169885" cy="54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74014-3AAE-45E6-A06D-575A00E4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785" y="129912"/>
            <a:ext cx="8744212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Даннинга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Крюгера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9C65E-99F6-472E-8AF1-E257EDFA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8290"/>
            <a:ext cx="10515600" cy="853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0E75F6-3E00-4693-8D8D-DBB9C05E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4" y="1173009"/>
            <a:ext cx="8430016" cy="38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7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7BF7E-60D6-4F3D-9B2C-3EE69D6B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 уровень притязаний</a:t>
            </a:r>
          </a:p>
        </p:txBody>
      </p:sp>
      <p:pic>
        <p:nvPicPr>
          <p:cNvPr id="4" name="Picture 3" descr="C:\Documents and Settings\Oxana.HOME-26D7B77438\Рабочий стол\Wm_james.jpg">
            <a:extLst>
              <a:ext uri="{FF2B5EF4-FFF2-40B4-BE49-F238E27FC236}">
                <a16:creationId xmlns:a16="http://schemas.microsoft.com/office/drawing/2014/main" id="{AE21FE64-2E2F-4645-95B9-EC03240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626" y="326232"/>
            <a:ext cx="20002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5">
            <a:extLst>
              <a:ext uri="{FF2B5EF4-FFF2-40B4-BE49-F238E27FC236}">
                <a16:creationId xmlns:a16="http://schemas.microsoft.com/office/drawing/2014/main" id="{094063E7-92C3-4CB7-9DDB-600ECCBFB8E7}"/>
              </a:ext>
            </a:extLst>
          </p:cNvPr>
          <p:cNvSpPr txBox="1">
            <a:spLocks/>
          </p:cNvSpPr>
          <p:nvPr/>
        </p:nvSpPr>
        <p:spPr>
          <a:xfrm>
            <a:off x="9636626" y="3465513"/>
            <a:ext cx="2071688" cy="1071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/>
              <a:t>Американский психолог, философ</a:t>
            </a:r>
          </a:p>
          <a:p>
            <a:pPr algn="ctr">
              <a:defRPr/>
            </a:pPr>
            <a:r>
              <a:rPr lang="ru-RU"/>
              <a:t>(1842 – 1910)</a:t>
            </a:r>
            <a:endParaRPr lang="ru-RU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A8485F7-2C27-43C8-8EAE-4137B0ECC2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228899" y="3523212"/>
            <a:ext cx="799306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ФОРМУЛА  СЧАСТЬЯ</a:t>
            </a:r>
          </a:p>
        </p:txBody>
      </p:sp>
      <p:pic>
        <p:nvPicPr>
          <p:cNvPr id="7" name="Picture 2" descr="C:\Documents and Settings\Oxana.HOME-26D7B77438\Рабочий стол\Формула Джеймса.bmp">
            <a:extLst>
              <a:ext uri="{FF2B5EF4-FFF2-40B4-BE49-F238E27FC236}">
                <a16:creationId xmlns:a16="http://schemas.microsoft.com/office/drawing/2014/main" id="{01B50511-17C0-4EAB-A4D6-638CA800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828" y="4537075"/>
            <a:ext cx="7993063" cy="13892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99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635A-76B0-4C4F-8BC3-0DB83C78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45883-73E0-4B7B-B2BE-1DDFE2BE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F6521-1D18-4CE3-9978-B1DC365F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2" y="0"/>
            <a:ext cx="9963950" cy="69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3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428</Words>
  <Application>Microsoft Office PowerPoint</Application>
  <PresentationFormat>Широкоэкранный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ЛИЧНОСТЬ И ПРОФЕССИЯ    </vt:lpstr>
      <vt:lpstr>Франсуа Вийон  ( французский поэт  средневековья  </vt:lpstr>
      <vt:lpstr>Самооценка –    это способность оценивать себя</vt:lpstr>
      <vt:lpstr>Презентация PowerPoint</vt:lpstr>
      <vt:lpstr>А или Б</vt:lpstr>
      <vt:lpstr>Презентация PowerPoint</vt:lpstr>
      <vt:lpstr>Эффект Даннинга - Крюгера</vt:lpstr>
      <vt:lpstr>Успех и уровень притязаний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– это качество, профессионалов,  успешных в любых сферах деятельности.</vt:lpstr>
      <vt:lpstr>Проверь себя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Домашнее задание</vt:lpstr>
      <vt:lpstr>Презентация PowerPoint</vt:lpstr>
      <vt:lpstr>Анализ результатов: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ПРОФЕССИЯ    </dc:title>
  <dc:creator>valeriy stepanov</dc:creator>
  <cp:lastModifiedBy>valeriy stepanov</cp:lastModifiedBy>
  <cp:revision>5</cp:revision>
  <dcterms:created xsi:type="dcterms:W3CDTF">2021-09-01T13:58:45Z</dcterms:created>
  <dcterms:modified xsi:type="dcterms:W3CDTF">2021-10-12T11:17:58Z</dcterms:modified>
</cp:coreProperties>
</file>