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71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67" r:id="rId16"/>
    <p:sldId id="270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BC40705-FB1C-4E11-87C5-04D1E4E1EFD1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9E38E29-2A52-46A1-9512-7D6D53D42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Презентация к уроку математики 6 класса</a:t>
            </a:r>
            <a:br>
              <a:rPr lang="ru-RU" sz="2800" dirty="0" smtClean="0"/>
            </a:br>
            <a:r>
              <a:rPr lang="ru-RU" sz="2800" dirty="0" smtClean="0"/>
              <a:t>Выполнила:</a:t>
            </a:r>
            <a:br>
              <a:rPr lang="ru-RU" sz="2800" dirty="0" smtClean="0"/>
            </a:br>
            <a:r>
              <a:rPr lang="ru-RU" sz="2800" dirty="0" smtClean="0"/>
              <a:t>Зотова И.А., </a:t>
            </a:r>
            <a:br>
              <a:rPr lang="ru-RU" sz="2800" dirty="0" smtClean="0"/>
            </a:br>
            <a:r>
              <a:rPr lang="ru-RU" sz="2800" dirty="0" smtClean="0"/>
              <a:t>учитель математики</a:t>
            </a:r>
            <a:br>
              <a:rPr lang="ru-RU" sz="2800" dirty="0" smtClean="0"/>
            </a:br>
            <a:r>
              <a:rPr lang="ru-RU" sz="2800" dirty="0" smtClean="0"/>
              <a:t>МБОУ «</a:t>
            </a:r>
            <a:r>
              <a:rPr lang="ru-RU" sz="2800" dirty="0" err="1" smtClean="0"/>
              <a:t>Ашапская</a:t>
            </a:r>
            <a:r>
              <a:rPr lang="ru-RU" sz="2800" dirty="0" smtClean="0"/>
              <a:t> СОШ»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757478" cy="1143000"/>
          </a:xfrm>
        </p:spPr>
        <p:txBody>
          <a:bodyPr/>
          <a:lstStyle/>
          <a:p>
            <a:r>
              <a:rPr lang="ru-RU" sz="2800" cap="all" dirty="0" smtClean="0">
                <a:solidFill>
                  <a:srgbClr val="C00000"/>
                </a:solidFill>
                <a:latin typeface="Comic Sans MS" pitchFamily="66" charset="0"/>
              </a:rPr>
              <a:t>ДЕРЕВЯННЫЙ</a:t>
            </a:r>
            <a:br>
              <a:rPr lang="ru-RU" sz="2800" cap="all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cap="all" dirty="0" smtClean="0">
                <a:solidFill>
                  <a:srgbClr val="C00000"/>
                </a:solidFill>
                <a:latin typeface="Comic Sans MS" pitchFamily="66" charset="0"/>
              </a:rPr>
              <a:t> ПОЛ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214554"/>
            <a:ext cx="8643998" cy="442915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sz="1800" dirty="0" smtClean="0">
                <a:latin typeface="Comic Sans MS" pitchFamily="66" charset="0"/>
              </a:rPr>
              <a:t>На первый взгляд, кажется, что использовать дерево в таком помещении, как ванная, — вообще неуместно. Но если разобраться в данном вопросе, то можно прийти к выводу, что 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при тщательном подборе материалов можно организовать деревянный пол в ванной комнате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800" dirty="0" smtClean="0">
                <a:latin typeface="Comic Sans MS" pitchFamily="66" charset="0"/>
              </a:rPr>
              <a:t>и наслаждаться им долгое время.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	Подобный вариант имеет 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массу неоспоримых преимуществ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это теплое покрытие</a:t>
            </a:r>
            <a:r>
              <a:rPr lang="ru-RU" sz="1800" dirty="0" smtClean="0">
                <a:latin typeface="Comic Sans MS" pitchFamily="66" charset="0"/>
              </a:rPr>
              <a:t>. Даже без системы теплых полов наступать на пол в ванной комнате можно будет комфортно;</a:t>
            </a:r>
          </a:p>
          <a:p>
            <a:pPr lvl="0"/>
            <a:r>
              <a:rPr lang="ru-RU" sz="1800" b="1" dirty="0" err="1" smtClean="0">
                <a:solidFill>
                  <a:srgbClr val="002060"/>
                </a:solidFill>
                <a:latin typeface="Comic Sans MS" pitchFamily="66" charset="0"/>
              </a:rPr>
              <a:t>экологичность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	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Есть и недостатки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ru-RU" sz="1800" dirty="0" smtClean="0">
                <a:latin typeface="Comic Sans MS" pitchFamily="66" charset="0"/>
              </a:rPr>
              <a:t>Во-первых, древесина – 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достаточно дорогой отделочный материл</a:t>
            </a:r>
            <a:r>
              <a:rPr lang="ru-RU" sz="1800" dirty="0" smtClean="0">
                <a:latin typeface="Comic Sans MS" pitchFamily="66" charset="0"/>
              </a:rPr>
              <a:t>, поэтому отделка пола таким образом может влететь в копеечку.</a:t>
            </a:r>
          </a:p>
          <a:p>
            <a:pPr lvl="0"/>
            <a:r>
              <a:rPr lang="ru-RU" sz="1800" dirty="0" smtClean="0">
                <a:latin typeface="Comic Sans MS" pitchFamily="66" charset="0"/>
              </a:rPr>
              <a:t>Во-вторых, нельзя снимать со счетов и тот факт, что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дерево может впитывать влагу и деформироваться</a:t>
            </a:r>
            <a:r>
              <a:rPr lang="ru-RU" sz="1800" dirty="0" smtClean="0">
                <a:latin typeface="Comic Sans MS" pitchFamily="66" charset="0"/>
              </a:rPr>
              <a:t>. </a:t>
            </a:r>
          </a:p>
          <a:p>
            <a:pPr lvl="0"/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Рисунок 14" descr="деревянный пол в ва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285728"/>
            <a:ext cx="285899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Самый подходящий вариант – это керамическая плитка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ирина\Desktop\Проектная задача 6 класс\Screenshot_2018-10-13-17-02-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3618220" cy="2695574"/>
          </a:xfrm>
          <a:prstGeom prst="rect">
            <a:avLst/>
          </a:prstGeom>
          <a:noFill/>
        </p:spPr>
      </p:pic>
      <p:pic>
        <p:nvPicPr>
          <p:cNvPr id="3075" name="Picture 3" descr="C:\Users\ирина\Desktop\Проектная задача 6 класс\Screenshot_2018-10-13-16-54-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3500462" cy="2616595"/>
          </a:xfrm>
          <a:prstGeom prst="rect">
            <a:avLst/>
          </a:prstGeom>
          <a:noFill/>
        </p:spPr>
      </p:pic>
      <p:pic>
        <p:nvPicPr>
          <p:cNvPr id="3076" name="Picture 4" descr="C:\Users\ирина\Desktop\Проектная задача 6 класс\Screenshot_2018-10-13-16-55-2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543325" cy="2214578"/>
          </a:xfrm>
          <a:prstGeom prst="rect">
            <a:avLst/>
          </a:prstGeom>
          <a:noFill/>
        </p:spPr>
      </p:pic>
      <p:pic>
        <p:nvPicPr>
          <p:cNvPr id="3077" name="Picture 5" descr="C:\Users\ирина\Desktop\Проектная задача 6 класс\Screenshot_2018-10-13-16-53-0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14290"/>
            <a:ext cx="3309934" cy="2287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Второй этап: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Выполнение схемы 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357298"/>
            <a:ext cx="7572428" cy="25003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	Для того, чтобы выполнить схему, необходимо знать размеры пола и размеры необходимой плитки. Пол можно покрывать плитками одной формы, а можно плитками разной формы. При любом выборе надо учитывать, что плитки разрезать нельзя.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ирина\Desktop\Проектная задача 6 класс\Screenshot_2018-10-09-22-16-0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7620000" cy="2276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4500594" cy="6540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Варианты  схем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ирина\Desktop\Проектная задача 6 класс\Screenshot_2018-10-10-22-37-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881181" cy="2857520"/>
          </a:xfrm>
          <a:prstGeom prst="rect">
            <a:avLst/>
          </a:prstGeom>
          <a:noFill/>
        </p:spPr>
      </p:pic>
      <p:pic>
        <p:nvPicPr>
          <p:cNvPr id="2051" name="Picture 3" descr="C:\Users\ирина\Desktop\Проектная задача 6 класс\Screenshot_2018-10-10-22-37-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347531" cy="4134932"/>
          </a:xfrm>
          <a:prstGeom prst="rect">
            <a:avLst/>
          </a:prstGeom>
          <a:noFill/>
        </p:spPr>
      </p:pic>
      <p:pic>
        <p:nvPicPr>
          <p:cNvPr id="2052" name="Picture 4" descr="C:\Users\ирина\Desktop\Проектная задача 6 класс\Screenshot_2018-10-10-22-38-2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429132"/>
            <a:ext cx="519549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500594" cy="6540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Варианты  схем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ирина\Desktop\Проектная задача 6 класс\Screenshot_2018-10-10-22-39-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596082" cy="53922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Варианты  схем</a:t>
            </a:r>
            <a:endParaRPr lang="ru-RU" dirty="0"/>
          </a:p>
        </p:txBody>
      </p:sp>
      <p:pic>
        <p:nvPicPr>
          <p:cNvPr id="4098" name="Picture 2" descr="C:\Users\ирина\Desktop\Проектная задача 6 класс\Screenshot_2018-10-10-22-38-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620000" cy="4429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Третий этап: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Составление сметы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472518" cy="746139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Чтобы составить смету необходимо выполнить следующие вычисления: 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214554"/>
            <a:ext cx="4040188" cy="171451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Количество плиток каждой формы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Площадь одной плитки каждой формы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34" y="4071942"/>
            <a:ext cx="6786610" cy="4286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Знать необходимые формулы: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4572008"/>
            <a:ext cx="9144000" cy="135732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Площадь плитки </a:t>
            </a:r>
            <a:r>
              <a:rPr lang="ru-RU" b="1" dirty="0" smtClean="0">
                <a:solidFill>
                  <a:srgbClr val="002060"/>
                </a:solidFill>
              </a:rPr>
              <a:t>= Длина · Ширина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Стоимость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= Количество плитки · Площадь плитки · Цена 1 м²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Четвертый этап: 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Презентация проекта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ирина\Desktop\Проектная задача 6 класс\Screenshot_2018-10-13-17-02-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5"/>
            <a:ext cx="2964813" cy="4572031"/>
          </a:xfrm>
          <a:prstGeom prst="rect">
            <a:avLst/>
          </a:prstGeom>
          <a:noFill/>
        </p:spPr>
      </p:pic>
      <p:pic>
        <p:nvPicPr>
          <p:cNvPr id="1027" name="Picture 3" descr="C:\Users\ирина\Desktop\Проектная задача 6 класс\Screenshot_2018-10-13-16-53-4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357430"/>
            <a:ext cx="4633074" cy="30230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Спасибо за работу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ирина\Desktop\Проектная задача 6 класс\Screenshot_2018-10-13-16-52-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357982" cy="4625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«Покрытие пола ванной комнаты»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9" y="214290"/>
            <a:ext cx="2857519" cy="13573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Проектная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задача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Цель проектной задачи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104298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Покрыть пол ванной комнаты рациональным материалом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Рисунок 12" descr="наливной пол в ва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636"/>
            <a:ext cx="2428892" cy="1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0" descr="натуральный камень для отделки пола в ван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86058"/>
            <a:ext cx="3500462" cy="262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4" descr="деревянный пол в ван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14620"/>
            <a:ext cx="3214678" cy="216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Для достижения данной цели, мы разделились на группы. Каждая группа – это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строительная компания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571612"/>
            <a:ext cx="2928958" cy="496886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latin typeface="Comic Sans MS" pitchFamily="66" charset="0"/>
              </a:rPr>
              <a:t>Состав компании:</a:t>
            </a:r>
            <a:endParaRPr lang="ru-RU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071678"/>
            <a:ext cx="3900486" cy="13255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-    Руководитель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Дизайнеры </a:t>
            </a:r>
            <a:r>
              <a:rPr lang="ru-RU" dirty="0" smtClean="0">
                <a:solidFill>
                  <a:srgbClr val="002060"/>
                </a:solidFill>
              </a:rPr>
              <a:t>– 2 человека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Сметчики </a:t>
            </a:r>
            <a:r>
              <a:rPr lang="ru-RU" dirty="0" smtClean="0">
                <a:solidFill>
                  <a:srgbClr val="002060"/>
                </a:solidFill>
              </a:rPr>
              <a:t>– 2 человека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472" y="3643314"/>
            <a:ext cx="4041775" cy="2500330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«Дизайн»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в переводе с английского, означает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рисунок, проект, план.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    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Дизайнер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– это специалист, создающий рисунки, проекты, планы.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286124"/>
            <a:ext cx="4041775" cy="314327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   Смета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- это план предстоящих расходов материальных и денежных средств.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  Сметчик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– это специалист по определению стоимости различных видов работ, таких как, строительство, ремонт и т.д.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Этапы проектной задачи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Выбрать материал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Выполнить схему, чертеж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Составить смету: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- Подсчитать необходимый материал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- Выполнить расчёты на необходимые расходы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4. Презентовать проект заказчику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Первый этап: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Выбор материала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Comic Sans MS" pitchFamily="66" charset="0"/>
              </a:rPr>
              <a:t>Когда намечается 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покрытие пола</a:t>
            </a:r>
            <a:r>
              <a:rPr lang="ru-RU" sz="2400" dirty="0" smtClean="0">
                <a:latin typeface="Comic Sans MS" pitchFamily="66" charset="0"/>
              </a:rPr>
              <a:t> ванной комнаты, перед каждым из нас стоит непростая задача по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выбору материала</a:t>
            </a:r>
            <a:r>
              <a:rPr lang="ru-RU" sz="2400" dirty="0" smtClean="0">
                <a:latin typeface="Comic Sans MS" pitchFamily="66" charset="0"/>
              </a:rPr>
              <a:t>. Сегодня 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возможных вариантов масса</a:t>
            </a:r>
            <a:r>
              <a:rPr lang="ru-RU" sz="2400" dirty="0" smtClean="0">
                <a:latin typeface="Comic Sans MS" pitchFamily="66" charset="0"/>
              </a:rPr>
              <a:t>:  от традиционной кафельной плитки до деревянного покрытия. Исходить нужно, прежде всего, из функциональности, а также из задуманного дизайна ванной комнаты.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Какие материалы можно использовать для отделки пола в ванной комнате?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	Сразу стоит отметить, что в сложных условиях ванной комнаты можно использовать только те материалы, которые 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не скользят, легки в уборке, гигиеничны и обладают высоким уровнем влагостойкости</a:t>
            </a:r>
            <a:r>
              <a:rPr lang="ru-RU" sz="2400" dirty="0" smtClean="0">
                <a:latin typeface="Comic Sans MS" pitchFamily="66" charset="0"/>
              </a:rPr>
              <a:t>. При этом не стоит забывать и о чисто декоративных качествах.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3008313" cy="1162050"/>
          </a:xfrm>
        </p:spPr>
        <p:txBody>
          <a:bodyPr/>
          <a:lstStyle/>
          <a:p>
            <a:pPr algn="ctr"/>
            <a:r>
              <a:rPr lang="ru-RU" sz="2400" cap="all" dirty="0" smtClean="0">
                <a:solidFill>
                  <a:srgbClr val="C00000"/>
                </a:solidFill>
                <a:latin typeface="Comic Sans MS" pitchFamily="66" charset="0"/>
              </a:rPr>
              <a:t>КЕРАМИЧЕСКАЯ ПЛИТКА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1802" y="1357298"/>
            <a:ext cx="3008313" cy="270828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наиболее популярный материал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 который сегодня используют для отделки пола в абсолютном большинстве ванных комнат. 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Рисунок 2" descr="керамическая плитка для отделки пола в ва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401414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4357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ирина\Desktop\Проектная задача 6 класс\Screenshot_2018-10-13-16-52-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928670"/>
            <a:ext cx="2051862" cy="2428892"/>
          </a:xfrm>
          <a:prstGeom prst="rect">
            <a:avLst/>
          </a:prstGeom>
          <a:noFill/>
        </p:spPr>
      </p:pic>
      <p:pic>
        <p:nvPicPr>
          <p:cNvPr id="1027" name="Picture 3" descr="C:\Users\ирина\Desktop\Проектная задача 6 класс\Screenshot_2018-10-13-17-03-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2857520" cy="2836089"/>
          </a:xfrm>
          <a:prstGeom prst="rect">
            <a:avLst/>
          </a:prstGeom>
          <a:noFill/>
        </p:spPr>
      </p:pic>
      <p:pic>
        <p:nvPicPr>
          <p:cNvPr id="1028" name="Picture 4" descr="C:\Users\ирина\Desktop\Проектная задача 6 класс\Screenshot_2018-10-13-17-01-2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2705985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Такая широкая распространенность объясняется целым 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рядом достоинств плитки: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857892"/>
            <a:ext cx="8429684" cy="639762"/>
          </a:xfrm>
        </p:spPr>
        <p:txBody>
          <a:bodyPr/>
          <a:lstStyle/>
          <a:p>
            <a:r>
              <a:rPr lang="ru-RU" sz="1800" b="0" dirty="0" smtClean="0">
                <a:solidFill>
                  <a:srgbClr val="FF0000"/>
                </a:solidFill>
                <a:latin typeface="Comic Sans MS" pitchFamily="66" charset="0"/>
              </a:rPr>
              <a:t>Среди недостатков можно отметить хрупкость плитки: </a:t>
            </a:r>
            <a:r>
              <a:rPr lang="ru-RU" sz="1800" b="0" dirty="0" smtClean="0">
                <a:latin typeface="Comic Sans MS" pitchFamily="66" charset="0"/>
              </a:rPr>
              <a:t>если вдруг на пол уронить тяжелый предмет, то высока вероятность повредить покрытие</a:t>
            </a:r>
            <a:endParaRPr lang="ru-RU" sz="1800" b="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8715436" cy="4714908"/>
          </a:xfrm>
        </p:spPr>
        <p:txBody>
          <a:bodyPr/>
          <a:lstStyle/>
          <a:p>
            <a:pPr lvl="0"/>
            <a:r>
              <a:rPr lang="ru-RU" sz="1800" dirty="0" smtClean="0">
                <a:latin typeface="Comic Sans MS" pitchFamily="66" charset="0"/>
              </a:rPr>
              <a:t>материал абсолютно не боится влаги и не впитывает ее, а значит он не деформируется под постоянным воздействием воды, на нем не появится плесень;</a:t>
            </a:r>
          </a:p>
          <a:p>
            <a:pPr lvl="0"/>
            <a:r>
              <a:rPr lang="ru-RU" sz="1800" dirty="0" smtClean="0">
                <a:latin typeface="Comic Sans MS" pitchFamily="66" charset="0"/>
              </a:rPr>
              <a:t>гигиеничность покрытия и простота в уходе. Более того, на плитке не собирается пыль, так как она не накапливает электростатический заряд;</a:t>
            </a:r>
          </a:p>
          <a:p>
            <a:pPr lvl="0"/>
            <a:r>
              <a:rPr lang="ru-RU" sz="1800" dirty="0" smtClean="0">
                <a:latin typeface="Comic Sans MS" pitchFamily="66" charset="0"/>
              </a:rPr>
              <a:t>прочность и стойкость к истиранию. Этими качествами напольная плитка разительно отличается от той, что используется для отделки стен;</a:t>
            </a:r>
          </a:p>
          <a:p>
            <a:pPr lvl="0"/>
            <a:r>
              <a:rPr lang="ru-RU" sz="1800" dirty="0" smtClean="0">
                <a:latin typeface="Comic Sans MS" pitchFamily="66" charset="0"/>
              </a:rPr>
              <a:t>противоскользящие свойства;</a:t>
            </a:r>
          </a:p>
          <a:p>
            <a:pPr lvl="0"/>
            <a:r>
              <a:rPr lang="ru-RU" sz="1800" dirty="0" err="1" smtClean="0">
                <a:latin typeface="Comic Sans MS" pitchFamily="66" charset="0"/>
              </a:rPr>
              <a:t>пожароустойчивость</a:t>
            </a:r>
            <a:r>
              <a:rPr lang="ru-RU" sz="1800" dirty="0" smtClean="0">
                <a:latin typeface="Comic Sans MS" pitchFamily="66" charset="0"/>
              </a:rPr>
              <a:t>, а также высокая теплопроводность, что позволяет обустраивать систему теплых полов;</a:t>
            </a:r>
          </a:p>
          <a:p>
            <a:pPr lvl="0"/>
            <a:r>
              <a:rPr lang="ru-RU" sz="1800" dirty="0" smtClean="0">
                <a:latin typeface="Comic Sans MS" pitchFamily="66" charset="0"/>
              </a:rPr>
              <a:t>огромный ассортимент. Современные производители предлагают плитку разных размеров и цветов, с разными рисунками и орнаментами, стилизованную под другие материалы, поэтому всегда можно выбрать именно тот вариант, который будет максимально отвечать дизайнерской задумке.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639762"/>
          </a:xfrm>
        </p:spPr>
        <p:txBody>
          <a:bodyPr/>
          <a:lstStyle/>
          <a:p>
            <a:pPr algn="ctr"/>
            <a:r>
              <a:rPr lang="ru-RU" cap="all" dirty="0" smtClean="0">
                <a:solidFill>
                  <a:srgbClr val="C00000"/>
                </a:solidFill>
                <a:latin typeface="Comic Sans MS" pitchFamily="66" charset="0"/>
              </a:rPr>
              <a:t>ЛИНОЛЕУМ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857232"/>
            <a:ext cx="4040188" cy="342902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Многие довольно скептически относятся к использованию 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линолеумав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ванной комнате, и на то есть весомые аргументы. Но все же, если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правильно выбрать материал и правильно его постелить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 то серьезных проблем возникать не должно.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4286256"/>
            <a:ext cx="8429683" cy="2357454"/>
          </a:xfrm>
        </p:spPr>
        <p:txBody>
          <a:bodyPr/>
          <a:lstStyle/>
          <a:p>
            <a:r>
              <a:rPr lang="ru-RU" sz="2000" b="0" dirty="0" smtClean="0">
                <a:latin typeface="Comic Sans MS" pitchFamily="66" charset="0"/>
              </a:rPr>
              <a:t>Естественно, для ванной комнаты подойдет не любой линолеум. Использовать нужно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утолщенный влагостойкий материал с рельефной поверхностью</a:t>
            </a:r>
            <a:r>
              <a:rPr lang="ru-RU" sz="2000" b="0" dirty="0" smtClean="0">
                <a:latin typeface="Comic Sans MS" pitchFamily="66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чтобы линолеум не скользил </a:t>
            </a:r>
            <a:r>
              <a:rPr lang="ru-RU" sz="2000" b="0" dirty="0" smtClean="0">
                <a:latin typeface="Comic Sans MS" pitchFamily="66" charset="0"/>
              </a:rPr>
              <a:t>от попадания на него влаги. </a:t>
            </a:r>
          </a:p>
          <a:p>
            <a:r>
              <a:rPr lang="ru-RU" sz="2000" b="0" dirty="0" smtClean="0">
                <a:latin typeface="Comic Sans MS" pitchFamily="66" charset="0"/>
              </a:rPr>
              <a:t>В противном случае уже совсем скоро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под воздействием влаги материал начнет плесневеть</a:t>
            </a:r>
            <a:r>
              <a:rPr lang="ru-RU" sz="2000" b="0" dirty="0" smtClean="0">
                <a:latin typeface="Comic Sans MS" pitchFamily="66" charset="0"/>
              </a:rPr>
              <a:t>, а в комнате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появится неприятный запах.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Рисунок 8" descr="линолеум для отделки пола в ва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4143372" cy="315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математики 5 класс Измерение углов</Template>
  <TotalTime>397</TotalTime>
  <Words>341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Дети</vt:lpstr>
      <vt:lpstr>Презентация к уроку математики 6 класса Выполнила: Зотова И.А.,  учитель математики МБОУ «Ашапская СОШ» </vt:lpstr>
      <vt:lpstr>«Покрытие пола ванной комнаты»</vt:lpstr>
      <vt:lpstr>Цель проектной задачи</vt:lpstr>
      <vt:lpstr>Для достижения данной цели, мы разделились на группы. Каждая группа – это строительная компания.</vt:lpstr>
      <vt:lpstr>Этапы проектной задачи</vt:lpstr>
      <vt:lpstr>Первый этап: Выбор материала</vt:lpstr>
      <vt:lpstr>КЕРАМИЧЕСКАЯ ПЛИТКА</vt:lpstr>
      <vt:lpstr> Такая широкая распространенность объясняется целым рядом достоинств плитки:</vt:lpstr>
      <vt:lpstr>Слайд 9</vt:lpstr>
      <vt:lpstr>ДЕРЕВЯННЫЙ  ПОЛ</vt:lpstr>
      <vt:lpstr>Самый подходящий вариант – это керамическая плитка</vt:lpstr>
      <vt:lpstr>Второй этап: Выполнение схемы </vt:lpstr>
      <vt:lpstr>Варианты  схем</vt:lpstr>
      <vt:lpstr>Варианты  схем</vt:lpstr>
      <vt:lpstr>Варианты  схем</vt:lpstr>
      <vt:lpstr>Третий этап: Составление сметы</vt:lpstr>
      <vt:lpstr>Четвертый этап:  Презентация проекта</vt:lpstr>
      <vt:lpstr>Спасибо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«Покрытие пола ванной комнаты»</dc:title>
  <dc:creator>ирина</dc:creator>
  <cp:lastModifiedBy>yurij.elshin@yandex.ru</cp:lastModifiedBy>
  <cp:revision>42</cp:revision>
  <dcterms:created xsi:type="dcterms:W3CDTF">2018-10-11T06:50:47Z</dcterms:created>
  <dcterms:modified xsi:type="dcterms:W3CDTF">2022-12-13T11:54:23Z</dcterms:modified>
</cp:coreProperties>
</file>