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A63DB-605B-42F6-A51D-AA0EB5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6858E-D2BB-4F72-AD71-B91FA004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37EFF-2A2F-4642-A39E-97899907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DA702-6D5A-4654-8443-A17720D6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EA38D-77EF-438B-836C-CA44DEE9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F38E8-3FDD-438E-836F-82CAB847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18985-DD39-45AA-8F6D-F60CDE3B9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15D5D-3C58-4D82-B541-C7F7E465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2951A-B381-4D57-895A-04C052D4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850ED-D975-45E4-A2A4-26E8EFA2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374AA1-142B-4CB3-B200-2782F86AD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97296-412A-4125-8607-95EF08C7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46C17-5A29-4A3C-856B-41437A26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241FB-1522-411D-A943-3E1300B0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B3FCD-C720-4E84-83BE-2836A27E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4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B863C-FF55-461F-AD78-296C7509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7E06A-7CDC-42FF-8D4F-7DF8BCB0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88678-0FB7-4767-8FEA-5E44E7E7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B87FF-2B9E-448E-9D0F-EF621AC0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AB1D6-F682-442F-AA73-F75F7A37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18C50-2BE1-4020-8370-BB8023E6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18114-E17C-42F9-93AB-B8E210B2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3326A-A724-4801-A2FE-2D4F7D41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89526-5A81-4A27-B726-642F070D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F306D-167D-474C-9750-4F064560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40129-37A6-4FFF-9A19-1640C624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5D502-7360-40EE-B936-700549470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E1CC1-0A45-40AE-B957-FFD3D0B93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1C87DA-0425-452B-96D9-6E84FF57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A033C-5460-4962-AD60-4717F76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6FB4F-026C-48DE-8F55-E214CDE6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1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C1FB6-1832-4155-A0F6-996B9325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EE635-4D27-42C2-B8E9-46A3467B7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86F86-5308-41C5-837E-4D566B6F7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313D83-C1BE-4648-B808-350BE940D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B5B01B-10BB-4A20-9513-2EDE27E9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EDA70D-4839-4334-9DEE-BE7CE9A7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12673F-9463-407F-BAD0-F5C199F4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A38228-37E8-40E0-9F0E-447831E1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0DEE-6D34-4804-AAF6-B80BDCBF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D19A9C-73CB-4F74-B663-3C83F31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FC10B6-4695-4244-9987-52F8571F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1AD99E-14A5-4822-A64C-34F758BA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038F72-E190-4E5E-B880-32F1ADB8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39322-9968-43C2-80C4-ECAFA83E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03B2C9-E408-4F79-9CCC-612CCB70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D4C02-E450-4FEB-87C3-F42C3B40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9BEE7-F40D-4991-81A2-A3920DC5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A2361F-DF89-432D-8AD9-66AA879A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EFA47-304F-4AA0-949A-5C298ABC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9DCA9-3EA3-4413-BE77-FEC93B4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D5655-C945-4BA0-AD9B-C17E3140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A99DD-AD4D-41BB-8291-CA34C689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7E6720-B48B-4806-ACC8-A6C05CF02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4C7338-0D2F-4114-9040-45730CAB3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1A2B2-508E-4BA7-9795-D4590E20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210FF-5A34-4A45-A5F9-CC5FA487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9448C-8C2D-47DD-B522-E65A98B2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72652-BCE9-4F00-8C50-ED143B93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CD77-5E66-4399-BAA3-C5E95C71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5542E-0ED9-4520-9D69-AD31C7D12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02CF-DCA9-4984-8289-817F140FA209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1BC28-5833-4C60-AD1D-3B8EFE35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E53F2-2D24-4442-A607-42794855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BC78F-C983-4B68-ADD9-BE4997D9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538" y="16237"/>
            <a:ext cx="6889071" cy="19989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ЛИЧНОСТЬ И ПРОФЕССИЯ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B0FE35-C728-4082-9551-F3B44AA6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863" y="3133817"/>
            <a:ext cx="7367098" cy="1502545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ОСОБЕННОСТИ ЧЕЛОВЕКА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C574A-AF5D-4AB1-904F-5B71099D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2" y="0"/>
            <a:ext cx="5118495" cy="66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7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14854-5D04-4971-B847-C8438BAE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8" y="5975813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/>
              <a:t>Притча «Лик и личина»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нас учит эта притча?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B6006-F141-43B6-8FD0-CB6D461E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3" y="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		Назовите фреску и создателя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521F2-6183-49BE-8AE2-FB4014C3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67" y="449222"/>
            <a:ext cx="10565034" cy="59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7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9B68A-4173-4CF6-B49B-0C0C93E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89A386-7076-424B-B339-9E9A1117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 Психология как самостоятельная наука оформилась</a:t>
            </a:r>
          </a:p>
          <a:p>
            <a:pPr marL="0" indent="0">
              <a:buNone/>
            </a:pPr>
            <a:r>
              <a:rPr lang="ru-RU" dirty="0"/>
              <a:t> 	а)</a:t>
            </a:r>
            <a:r>
              <a:rPr lang="en-US" dirty="0"/>
              <a:t> </a:t>
            </a:r>
            <a:r>
              <a:rPr lang="ru-RU" dirty="0"/>
              <a:t>в середине </a:t>
            </a:r>
            <a:r>
              <a:rPr lang="en-US" dirty="0"/>
              <a:t>XIX  </a:t>
            </a:r>
            <a:r>
              <a:rPr lang="ru-RU" dirty="0"/>
              <a:t>века</a:t>
            </a:r>
          </a:p>
          <a:p>
            <a:pPr marL="0" indent="0">
              <a:buNone/>
            </a:pPr>
            <a:r>
              <a:rPr lang="ru-RU" dirty="0"/>
              <a:t>	б) в 80-х годах </a:t>
            </a:r>
            <a:r>
              <a:rPr lang="en-US" dirty="0"/>
              <a:t>XIX  </a:t>
            </a:r>
            <a:r>
              <a:rPr lang="ru-RU" dirty="0"/>
              <a:t>века</a:t>
            </a:r>
          </a:p>
          <a:p>
            <a:pPr marL="0" indent="0">
              <a:buNone/>
            </a:pPr>
            <a:r>
              <a:rPr lang="ru-RU" dirty="0"/>
              <a:t>	в) в начале </a:t>
            </a:r>
            <a:r>
              <a:rPr lang="en-US" dirty="0"/>
              <a:t>XIX  </a:t>
            </a:r>
            <a:r>
              <a:rPr lang="ru-RU" dirty="0"/>
              <a:t>века</a:t>
            </a:r>
          </a:p>
          <a:p>
            <a:pPr marL="0" indent="0">
              <a:buNone/>
            </a:pPr>
            <a:r>
              <a:rPr lang="ru-RU" dirty="0"/>
              <a:t>	г) в середине </a:t>
            </a:r>
            <a:r>
              <a:rPr lang="en-US" dirty="0"/>
              <a:t>XX  </a:t>
            </a:r>
            <a:r>
              <a:rPr lang="ru-RU" dirty="0"/>
              <a:t>века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50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70C04-4F9C-4468-898F-A5DA7DE8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804C5-6FF2-4603-9A52-A01DF165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825625"/>
            <a:ext cx="1151433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Устойчивое сочетание качеств, присущих одному человеку, называется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характером</a:t>
            </a:r>
          </a:p>
          <a:p>
            <a:pPr marL="0" indent="0">
              <a:buNone/>
            </a:pPr>
            <a:r>
              <a:rPr lang="ru-RU" dirty="0"/>
              <a:t>	б) индивидуальностью</a:t>
            </a:r>
          </a:p>
          <a:p>
            <a:pPr marL="0" indent="0">
              <a:buNone/>
            </a:pPr>
            <a:r>
              <a:rPr lang="ru-RU" dirty="0"/>
              <a:t>	в) личностью</a:t>
            </a:r>
          </a:p>
          <a:p>
            <a:pPr marL="0" indent="0">
              <a:buNone/>
            </a:pPr>
            <a:r>
              <a:rPr lang="ru-RU" dirty="0"/>
              <a:t>	г) индивидом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990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C9835-E694-4B6E-BD32-0ABC2F81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E5CAF-29E0-4D8E-9108-344BE8B7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Остановка детей в психологическом развитии из-за дефицита общения, вызванного принудительной изоляцией, называется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 err="1"/>
              <a:t>госпитализмом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б) синдромом Маугли</a:t>
            </a:r>
          </a:p>
          <a:p>
            <a:pPr marL="0" indent="0">
              <a:buNone/>
            </a:pPr>
            <a:r>
              <a:rPr lang="ru-RU" dirty="0"/>
              <a:t>	в) умственной отсталостью</a:t>
            </a:r>
          </a:p>
          <a:p>
            <a:pPr marL="0" indent="0">
              <a:buNone/>
            </a:pPr>
            <a:r>
              <a:rPr lang="ru-RU" dirty="0"/>
              <a:t>	г) угасанием</a:t>
            </a:r>
          </a:p>
        </p:txBody>
      </p:sp>
    </p:spTree>
    <p:extLst>
      <p:ext uri="{BB962C8B-B14F-4D97-AF65-F5344CB8AC3E}">
        <p14:creationId xmlns:p14="http://schemas.microsoft.com/office/powerpoint/2010/main" val="22621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0B02-5450-4362-B25A-E1162C92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BB380-C0E3-479F-A5EE-FB6AF9A70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4. Начало всестороннему изучению человека и развитию психологии дали исследования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А.Г. </a:t>
            </a:r>
            <a:r>
              <a:rPr lang="ru-RU" dirty="0" err="1"/>
              <a:t>Асломова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б) Ф. </a:t>
            </a:r>
            <a:r>
              <a:rPr lang="ru-RU" dirty="0" err="1"/>
              <a:t>Гальтона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в) Б.М. Кедрова</a:t>
            </a:r>
          </a:p>
          <a:p>
            <a:pPr marL="0" indent="0">
              <a:buNone/>
            </a:pPr>
            <a:r>
              <a:rPr lang="ru-RU" dirty="0"/>
              <a:t>	г) Л. да Винчи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5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1414D-9B8E-423B-AA38-01794504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F91F3-04A1-40DB-B440-90BCDE5A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5. Характер человека формируется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в  первые месяцы жизни</a:t>
            </a:r>
          </a:p>
          <a:p>
            <a:pPr marL="0" indent="0">
              <a:buNone/>
            </a:pPr>
            <a:r>
              <a:rPr lang="ru-RU" dirty="0"/>
              <a:t>	б) в  первые годы жизни</a:t>
            </a:r>
          </a:p>
          <a:p>
            <a:pPr marL="0" indent="0">
              <a:buNone/>
            </a:pPr>
            <a:r>
              <a:rPr lang="ru-RU" dirty="0"/>
              <a:t>	в) в дошкольном возрасте</a:t>
            </a:r>
          </a:p>
          <a:p>
            <a:pPr marL="0" indent="0">
              <a:buNone/>
            </a:pPr>
            <a:r>
              <a:rPr lang="ru-RU" dirty="0"/>
              <a:t>	г) в течение всей жизни</a:t>
            </a:r>
          </a:p>
        </p:txBody>
      </p:sp>
    </p:spTree>
    <p:extLst>
      <p:ext uri="{BB962C8B-B14F-4D97-AF65-F5344CB8AC3E}">
        <p14:creationId xmlns:p14="http://schemas.microsoft.com/office/powerpoint/2010/main" val="74191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8360C-773B-403C-A82A-A2B1279B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887B1-4DAC-4905-B9BF-354AB84B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А</a:t>
            </a:r>
          </a:p>
          <a:p>
            <a:pPr marL="514350" indent="-514350">
              <a:buAutoNum type="arabicPeriod"/>
            </a:pPr>
            <a:r>
              <a:rPr lang="ru-RU" dirty="0"/>
              <a:t>А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Г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1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9B2B7-CACF-43BF-A76D-CCE24E14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92" y="4107063"/>
            <a:ext cx="3307136" cy="2750937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Френсис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Гальтон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английский ученый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его исследования в 19 веке  положили начало развитии психологии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EAC7E-8BE5-495E-BDDC-4199E6D5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8" y="775016"/>
            <a:ext cx="8205724" cy="5883236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Психология (</a:t>
            </a:r>
            <a:r>
              <a:rPr lang="ru-RU" dirty="0"/>
              <a:t>от греч. психо – душа, логос – учение)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наука, изучающая закономерности поведения человека , его личностные особенности и мышление, мотивы и потребности, профессиональные интересы и склонности, </a:t>
            </a:r>
          </a:p>
          <a:p>
            <a:pPr marL="0" indent="0">
              <a:buNone/>
            </a:pPr>
            <a:r>
              <a:rPr lang="ru-RU" sz="2400" dirty="0"/>
              <a:t>для того чтобы помочь каждому в решении жизненных задач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9B7CE7-73A2-4E88-AA9A-60052FB3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592" y="508282"/>
            <a:ext cx="3629692" cy="35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4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C2FFD-D779-445A-8B82-B28E3722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7" y="5584054"/>
            <a:ext cx="6960093" cy="1109709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Русский ученый представил все науки в виде треугольника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психологии отведено центральное место?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09FD8-D129-4B75-84BF-3323FE33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807" y="4628335"/>
            <a:ext cx="3515558" cy="2349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Кедров</a:t>
            </a:r>
          </a:p>
          <a:p>
            <a:pPr marL="0" indent="0" algn="ctr">
              <a:buNone/>
            </a:pPr>
            <a:r>
              <a:rPr lang="ru-RU" sz="2000" dirty="0" err="1"/>
              <a:t>Бонифатий</a:t>
            </a:r>
            <a:r>
              <a:rPr lang="ru-RU" sz="2000" dirty="0"/>
              <a:t> Михайлович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Советский философ и логик, химик, историк и методолог науки, психолог, популяризатор науки, специалист в области диалектического материализма и философских вопросов естествознания.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04468C-96A3-41C4-B96C-A38EA2259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72" y="379810"/>
            <a:ext cx="7817512" cy="46852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73755-C602-4F66-A4E2-BCBB3FF65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217" y="220012"/>
            <a:ext cx="3052073" cy="42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7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F25E9-8ABE-4283-AB87-595AD6D4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40" y="179573"/>
            <a:ext cx="11195360" cy="151111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 выборе профессии и планировании профессиональной карьеры </a:t>
            </a:r>
            <a:br>
              <a:rPr lang="ru-RU" sz="2800" dirty="0"/>
            </a:br>
            <a:r>
              <a:rPr lang="ru-RU" sz="2800" dirty="0"/>
              <a:t>необходимо учитывать психологические особенности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F1387-4738-441D-9AC5-A6C48819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8127"/>
            <a:ext cx="10515600" cy="11788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3B02D-76A4-4952-BC07-EE0A56ED7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0" y="2327090"/>
            <a:ext cx="117234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6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09E8-5205-4AB9-B285-8E1A1A17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Личность</a:t>
            </a:r>
            <a:r>
              <a:rPr lang="ru-RU" dirty="0"/>
              <a:t> – ключевое понятие психологии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53425-C741-41A7-8FF2-BD7D62301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50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Люди обладающие сознанием, характером, волей, способностями, интересами, убеждениями – уже личности.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dirty="0"/>
              <a:t>Человек может стать личностью только среди людей.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6EC546-16E2-454B-8A08-08D8FF5D1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" t="5546" r="64248" b="6222"/>
          <a:stretch/>
        </p:blipFill>
        <p:spPr>
          <a:xfrm>
            <a:off x="6990612" y="3554992"/>
            <a:ext cx="2814221" cy="31869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D7BC9C-9F21-4C92-8CD4-69704DBD6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2" t="3175" r="1894" b="2334"/>
          <a:stretch/>
        </p:blipFill>
        <p:spPr>
          <a:xfrm>
            <a:off x="1426345" y="3592729"/>
            <a:ext cx="4183976" cy="31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06A28-6159-4D2A-8B08-F85CF104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Индивиды</a:t>
            </a:r>
            <a:r>
              <a:rPr lang="ru-RU" sz="3200" dirty="0"/>
              <a:t> – представители человеческого рода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B4CDC-358E-4D2B-A5E9-0BF051D8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6081203"/>
            <a:ext cx="10705730" cy="4774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точки зрения психологов, дети-</a:t>
            </a:r>
            <a:r>
              <a:rPr lang="ru-RU" dirty="0" err="1"/>
              <a:t>маугли</a:t>
            </a:r>
            <a:r>
              <a:rPr lang="ru-RU" dirty="0"/>
              <a:t>, не считаются личностями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9181E-297B-4CCB-B46D-6182EA73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06" y="1614719"/>
            <a:ext cx="7856377" cy="4155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9C072D-D025-496A-8D40-02B91D89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692" y="1614718"/>
            <a:ext cx="2966599" cy="41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87260-A6BE-40E1-84CB-291A50BE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Характер</a:t>
            </a:r>
            <a:r>
              <a:rPr lang="ru-RU" dirty="0"/>
              <a:t> – устойчивое сочетание качеств, 			  присущих одному человеку.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FE667-0C1B-40F9-8019-590E79740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2429772"/>
            <a:ext cx="7910004" cy="4184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Антуан де Сент-Экзюпери</a:t>
            </a:r>
          </a:p>
          <a:p>
            <a:pPr marL="0" indent="0">
              <a:buNone/>
            </a:pPr>
            <a:r>
              <a:rPr lang="ru-RU" sz="3200" dirty="0"/>
              <a:t>«Маленький принц»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…проснулся с утра, прибери свою планету…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... на планете… есть ужасные, зловредные семена… это семена баобабов.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62F79-EA4D-4518-919D-D667B719F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856" y="1799458"/>
            <a:ext cx="3613210" cy="40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0AE92-D56E-4537-91D8-57CFB7D6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03128" cy="1374897"/>
          </a:xfrm>
        </p:spPr>
        <p:txBody>
          <a:bodyPr>
            <a:normAutofit/>
          </a:bodyPr>
          <a:lstStyle/>
          <a:p>
            <a:r>
              <a:rPr lang="ru-RU" dirty="0"/>
              <a:t>«Закончи мысль»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2495B-EA95-483E-8B50-BEAB90F1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740022"/>
            <a:ext cx="12032202" cy="50070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Василий Великий говорил: «……. – это скорбь по благополучию близких»</a:t>
            </a:r>
          </a:p>
          <a:p>
            <a:endParaRPr lang="ru-RU" dirty="0"/>
          </a:p>
          <a:p>
            <a:r>
              <a:rPr lang="ru-RU" dirty="0"/>
              <a:t>Александр Невский предупреждал: </a:t>
            </a:r>
          </a:p>
          <a:p>
            <a:pPr marL="0" indent="0">
              <a:buNone/>
            </a:pPr>
            <a:r>
              <a:rPr lang="ru-RU" dirty="0"/>
              <a:t>			«Ничего не делайте под воздействием   …………»</a:t>
            </a:r>
          </a:p>
          <a:p>
            <a:endParaRPr lang="ru-RU" dirty="0"/>
          </a:p>
          <a:p>
            <a:r>
              <a:rPr lang="ru-RU" dirty="0"/>
              <a:t>Вильгельм </a:t>
            </a:r>
            <a:r>
              <a:rPr lang="ru-RU" dirty="0" err="1"/>
              <a:t>Гуфеланд</a:t>
            </a:r>
            <a:r>
              <a:rPr lang="ru-RU" dirty="0"/>
              <a:t> считал: </a:t>
            </a:r>
          </a:p>
          <a:p>
            <a:pPr marL="0" indent="0">
              <a:buNone/>
            </a:pPr>
            <a:r>
              <a:rPr lang="ru-RU" dirty="0"/>
              <a:t>	«Среди влияний, укорачивающих жизнь, главное место занимают…..»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500" dirty="0">
                <a:solidFill>
                  <a:srgbClr val="FF3300"/>
                </a:solidFill>
              </a:rPr>
              <a:t>Зависть          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FF3300"/>
                </a:solidFill>
              </a:rPr>
              <a:t>        гнева, раздражения, зависти       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FF3300"/>
                </a:solidFill>
              </a:rPr>
              <a:t>              страх печаль, уныние, малодушие, зависть, ненависть</a:t>
            </a:r>
          </a:p>
        </p:txBody>
      </p:sp>
    </p:spTree>
    <p:extLst>
      <p:ext uri="{BB962C8B-B14F-4D97-AF65-F5344CB8AC3E}">
        <p14:creationId xmlns:p14="http://schemas.microsoft.com/office/powerpoint/2010/main" val="387263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D20BB-E7C0-46C8-92B4-621C1083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780"/>
            <a:ext cx="10515600" cy="4561982"/>
          </a:xfrm>
        </p:spPr>
        <p:txBody>
          <a:bodyPr>
            <a:normAutofit/>
          </a:bodyPr>
          <a:lstStyle/>
          <a:p>
            <a:r>
              <a:rPr lang="ru-RU" i="1" dirty="0"/>
              <a:t>Индивидуальность</a:t>
            </a:r>
            <a:r>
              <a:rPr lang="ru-RU" dirty="0"/>
              <a:t> – </a:t>
            </a:r>
            <a:r>
              <a:rPr lang="ru-RU" sz="3200" dirty="0"/>
              <a:t>это неповторимое сочетание личностных особенностей человека, включающее психофизиологические особенности, характер, темперамент, мышление, интересы, убеждения, ценности и многое другое.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C3809-D91D-49A2-BBEF-F56B919D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4660777"/>
            <a:ext cx="11816178" cy="151618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Александр Асмолов  считает, что индивидуальность надо отстаивать.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И перед кем? </a:t>
            </a:r>
          </a:p>
        </p:txBody>
      </p:sp>
    </p:spTree>
    <p:extLst>
      <p:ext uri="{BB962C8B-B14F-4D97-AF65-F5344CB8AC3E}">
        <p14:creationId xmlns:p14="http://schemas.microsoft.com/office/powerpoint/2010/main" val="996216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525</Words>
  <Application>Microsoft Office PowerPoint</Application>
  <PresentationFormat>Широкоэкранный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ЛИЧНОСТЬ И ПРОФЕССИЯ    </vt:lpstr>
      <vt:lpstr>Френсис Гальтон  английский ученый  его исследования в 19 веке  положили начало развитии психологии</vt:lpstr>
      <vt:lpstr>Русский ученый представил все науки в виде треугольника  Почему психологии отведено центральное место?</vt:lpstr>
      <vt:lpstr>При выборе профессии и планировании профессиональной карьеры  необходимо учитывать психологические особенности человека</vt:lpstr>
      <vt:lpstr>Личность – ключевое понятие психологии</vt:lpstr>
      <vt:lpstr>Индивиды – представители человеческого рода</vt:lpstr>
      <vt:lpstr>Характер – устойчивое сочетание качеств,      присущих одному человеку.</vt:lpstr>
      <vt:lpstr>«Закончи мысль» </vt:lpstr>
      <vt:lpstr>Индивидуальность – это неповторимое сочетание личностных особенностей человека, включающее психофизиологические особенности, характер, темперамент, мышление, интересы, убеждения, ценности и многое другое.</vt:lpstr>
      <vt:lpstr>Притча «Лик и личина»               Чему нас учит эта притча?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И ПРОФЕССИЯ    </dc:title>
  <dc:creator>valeriy stepanov</dc:creator>
  <cp:lastModifiedBy>valeriy stepanov</cp:lastModifiedBy>
  <cp:revision>1</cp:revision>
  <dcterms:created xsi:type="dcterms:W3CDTF">2021-09-01T13:58:45Z</dcterms:created>
  <dcterms:modified xsi:type="dcterms:W3CDTF">2021-09-01T16:10:38Z</dcterms:modified>
</cp:coreProperties>
</file>