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9" r:id="rId7"/>
    <p:sldId id="270" r:id="rId8"/>
    <p:sldId id="265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B930A-10CD-4309-9817-3AF9151F2B8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1242B-22F3-4D13-88B2-38BBD1AA0B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AF65CD-D654-4501-87E3-528C18CAA36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9D3B3B-6544-46DC-ADB2-48704A95F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AF65CD-D654-4501-87E3-528C18CAA36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D3B3B-6544-46DC-ADB2-48704A95F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AF65CD-D654-4501-87E3-528C18CAA36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D3B3B-6544-46DC-ADB2-48704A95F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AF65CD-D654-4501-87E3-528C18CAA36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D3B3B-6544-46DC-ADB2-48704A95F7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AF65CD-D654-4501-87E3-528C18CAA36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D3B3B-6544-46DC-ADB2-48704A95F7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AF65CD-D654-4501-87E3-528C18CAA36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D3B3B-6544-46DC-ADB2-48704A95F7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AF65CD-D654-4501-87E3-528C18CAA36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D3B3B-6544-46DC-ADB2-48704A95F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AF65CD-D654-4501-87E3-528C18CAA36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D3B3B-6544-46DC-ADB2-48704A95F7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AF65CD-D654-4501-87E3-528C18CAA36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D3B3B-6544-46DC-ADB2-48704A95F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FAF65CD-D654-4501-87E3-528C18CAA36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D3B3B-6544-46DC-ADB2-48704A95F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AF65CD-D654-4501-87E3-528C18CAA36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9D3B3B-6544-46DC-ADB2-48704A95F7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FAF65CD-D654-4501-87E3-528C18CAA36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9D3B3B-6544-46DC-ADB2-48704A95F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image" Target="../media/image12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hyperlink" Target="http://dentonlibrary.files.wordpress.com/2010/03/deadline-extension.png" TargetMode="External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Symbols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25131.75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929090" cy="3143272"/>
          </a:xfrm>
          <a:prstGeom prst="rect">
            <a:avLst/>
          </a:prstGeom>
          <a:noFill/>
        </p:spPr>
      </p:pic>
      <p:pic>
        <p:nvPicPr>
          <p:cNvPr id="1027" name="Picture 3" descr="C:\Users\Admin\Downloads\загруженное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736"/>
            <a:ext cx="3643338" cy="2724153"/>
          </a:xfrm>
          <a:prstGeom prst="rect">
            <a:avLst/>
          </a:prstGeom>
          <a:noFill/>
        </p:spPr>
      </p:pic>
      <p:pic>
        <p:nvPicPr>
          <p:cNvPr id="1028" name="Picture 4" descr="C:\Users\Admin\Downloads\information_items_127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214794"/>
            <a:ext cx="4397391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For me, it was easy to …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For me, it was interesting to …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For me, it was difficult to …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Work in a group, read the text, choose the information, complete the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claster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Найти информацию об известных людях Шотландии, популярном виде спорта, известных городах Шотландии.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Homework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Nature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ostrov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572032" cy="3446102"/>
          </a:xfrm>
          <a:prstGeom prst="rect">
            <a:avLst/>
          </a:prstGeom>
          <a:noFill/>
        </p:spPr>
      </p:pic>
      <p:pic>
        <p:nvPicPr>
          <p:cNvPr id="2051" name="Picture 3" descr="C:\Users\Admin\Downloads\загруженное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8"/>
            <a:ext cx="4357686" cy="3000372"/>
          </a:xfrm>
          <a:prstGeom prst="rect">
            <a:avLst/>
          </a:prstGeom>
          <a:noFill/>
        </p:spPr>
      </p:pic>
      <p:pic>
        <p:nvPicPr>
          <p:cNvPr id="3074" name="Picture 2" descr="C:\Users\Admin\Downloads\загруженное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8550" y="1571612"/>
            <a:ext cx="3949730" cy="21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Geographical 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position and the capital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ownloads\3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4714908" cy="4214842"/>
          </a:xfrm>
          <a:prstGeom prst="rect">
            <a:avLst/>
          </a:prstGeom>
          <a:noFill/>
        </p:spPr>
      </p:pic>
      <p:pic>
        <p:nvPicPr>
          <p:cNvPr id="1028" name="Picture 4" descr="C:\Users\Admin\Downloads\загруженное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43050"/>
            <a:ext cx="3635023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Traditions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\Downloads\9dbdda989d44df37b05674249b175608_1024_61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5072098" cy="4500594"/>
          </a:xfrm>
          <a:prstGeom prst="rect">
            <a:avLst/>
          </a:prstGeom>
          <a:noFill/>
        </p:spPr>
      </p:pic>
      <p:pic>
        <p:nvPicPr>
          <p:cNvPr id="4100" name="Picture 4" descr="C:\Users\Admin\Downloads\kak-vyglyadit-shotlandskaya-voly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14422"/>
            <a:ext cx="3652847" cy="464347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006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Scotland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ANd9GcRnEUyi_Wq7jsEbV3G3aaZLOIFZkOVyy53bAOwG_TRox74geNP9Ae_SJ6dbY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399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i?id=506368752-14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1095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i?id=133904335-17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362200"/>
            <a:ext cx="13906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i?id=183631444-49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81000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 descr="i?id=388587964-70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03860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i?id=82096797-20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5334000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3" descr="i?id=615737738-70-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5029200"/>
            <a:ext cx="106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Картинка 30 из 11545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2800" y="2362200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5" descr="i?id=319714878-23-7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2200" y="2209800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i?id=102978189-43-7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15200" y="2362200"/>
            <a:ext cx="1390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i?id=141549619-53-7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19800" y="3733800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9" descr="i?id=213091362-16-7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43800" y="3581400"/>
            <a:ext cx="1428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1" descr="i?id=23862115-14-7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43600" y="4953000"/>
            <a:ext cx="1400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i?id=369461292-47-7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467600" y="4876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29058" y="1428736"/>
            <a:ext cx="1001349" cy="93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Match the word with the picture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852678" indent="-742950">
              <a:buFont typeface="Wingdings 3"/>
              <a:buAutoNum type="arabicPeriod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mountains</a:t>
            </a:r>
          </a:p>
          <a:p>
            <a:pPr marL="852678" indent="-742950">
              <a:buAutoNum type="arabicPeriod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coat of arms</a:t>
            </a:r>
          </a:p>
          <a:p>
            <a:pPr marL="852678" indent="-742950">
              <a:buAutoNum type="arabicPeriod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 thistle</a:t>
            </a:r>
          </a:p>
          <a:p>
            <a:pPr marL="852678" indent="-742950">
              <a:buAutoNum type="arabicPeriod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 bagpipe</a:t>
            </a:r>
          </a:p>
          <a:p>
            <a:pPr marL="852678" indent="-742950">
              <a:buAutoNum type="arabicPeriod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kilt</a:t>
            </a: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ownloads\information_items_12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1792286" cy="1346206"/>
          </a:xfrm>
          <a:prstGeom prst="rect">
            <a:avLst/>
          </a:prstGeom>
          <a:noFill/>
        </p:spPr>
      </p:pic>
      <p:pic>
        <p:nvPicPr>
          <p:cNvPr id="5123" name="Picture 3" descr="C:\Users\Admin\Downloads\загруженное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00174"/>
            <a:ext cx="1714512" cy="1318014"/>
          </a:xfrm>
          <a:prstGeom prst="rect">
            <a:avLst/>
          </a:prstGeom>
          <a:noFill/>
        </p:spPr>
      </p:pic>
      <p:pic>
        <p:nvPicPr>
          <p:cNvPr id="5124" name="Picture 4" descr="C:\Users\Admin\Downloads\kak-vyglyadit-shotlandskaya-voly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571736" y="4714884"/>
            <a:ext cx="2000264" cy="1285884"/>
          </a:xfrm>
          <a:prstGeom prst="rect">
            <a:avLst/>
          </a:prstGeom>
          <a:noFill/>
        </p:spPr>
      </p:pic>
      <p:pic>
        <p:nvPicPr>
          <p:cNvPr id="5125" name="Picture 5" descr="C:\Users\Admin\Downloads\ostrov-s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928934"/>
            <a:ext cx="1643074" cy="1497524"/>
          </a:xfrm>
          <a:prstGeom prst="rect">
            <a:avLst/>
          </a:prstGeom>
          <a:noFill/>
        </p:spPr>
      </p:pic>
      <p:pic>
        <p:nvPicPr>
          <p:cNvPr id="11" name="Picture 33" descr="i?id=615737738-70-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14348" y="3571876"/>
            <a:ext cx="157163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To learn about Scotland (from the text)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To present the information to the class (CLASTER)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tasks are …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21510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learn and tell about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symbols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of Scotland</a:t>
            </a:r>
          </a:p>
          <a:p>
            <a:pPr algn="just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learn and speak about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of Scotland</a:t>
            </a:r>
          </a:p>
          <a:p>
            <a:pPr algn="just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learn and tell about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geographical position and a capital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Scotland</a:t>
            </a:r>
          </a:p>
          <a:p>
            <a:pPr algn="just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will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learn and tell about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traditions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 Scotland.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i?id=102978189-43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150016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dmin\Downloads\ostrov-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1539116" cy="1000132"/>
          </a:xfrm>
          <a:prstGeom prst="rect">
            <a:avLst/>
          </a:prstGeom>
          <a:noFill/>
        </p:spPr>
      </p:pic>
      <p:pic>
        <p:nvPicPr>
          <p:cNvPr id="7" name="Picture 3" descr="C:\Users\Admin\Downloads\38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1500166" cy="928694"/>
          </a:xfrm>
          <a:prstGeom prst="rect">
            <a:avLst/>
          </a:prstGeom>
          <a:noFill/>
        </p:spPr>
      </p:pic>
      <p:pic>
        <p:nvPicPr>
          <p:cNvPr id="2053" name="Picture 5" descr="C:\Users\Admin\Downloads\kak-vyglyadit-shotlandskaya-volyn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14884"/>
            <a:ext cx="157160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To learn about Scotland (from the text)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Read the text, choose the info, complete the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Claster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with the info.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To present the information to the class (CLASTER)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tasks are: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1577</TotalTime>
  <Words>187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Symbols</vt:lpstr>
      <vt:lpstr>Nature</vt:lpstr>
      <vt:lpstr>Geographical position and the capital</vt:lpstr>
      <vt:lpstr>Traditions</vt:lpstr>
      <vt:lpstr>Scotland</vt:lpstr>
      <vt:lpstr>Match the word with the picture</vt:lpstr>
      <vt:lpstr>The tasks are …</vt:lpstr>
      <vt:lpstr>Слайд 8</vt:lpstr>
      <vt:lpstr>The tasks are:</vt:lpstr>
      <vt:lpstr>Reflection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topic of the lesson</dc:title>
  <dc:creator>Admin</dc:creator>
  <cp:lastModifiedBy>Admin</cp:lastModifiedBy>
  <cp:revision>2</cp:revision>
  <dcterms:created xsi:type="dcterms:W3CDTF">2021-03-07T15:49:48Z</dcterms:created>
  <dcterms:modified xsi:type="dcterms:W3CDTF">2021-03-09T16:33:05Z</dcterms:modified>
</cp:coreProperties>
</file>