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7" r:id="rId3"/>
    <p:sldId id="259" r:id="rId4"/>
    <p:sldId id="258" r:id="rId5"/>
    <p:sldId id="260" r:id="rId6"/>
    <p:sldId id="256" r:id="rId7"/>
    <p:sldId id="261" r:id="rId8"/>
    <p:sldId id="262" r:id="rId9"/>
    <p:sldId id="263" r:id="rId10"/>
    <p:sldId id="265" r:id="rId11"/>
    <p:sldId id="266" r:id="rId12"/>
    <p:sldId id="264" r:id="rId13"/>
    <p:sldId id="267" r:id="rId14"/>
    <p:sldId id="268" r:id="rId15"/>
    <p:sldId id="270" r:id="rId16"/>
    <p:sldId id="271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83" d="100"/>
          <a:sy n="83" d="100"/>
        </p:scale>
        <p:origin x="-143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9D7E-99D9-4593-B7F8-E1E1AA45550A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C707-B792-4C38-8632-349CBCFA1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9D7E-99D9-4593-B7F8-E1E1AA45550A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C707-B792-4C38-8632-349CBCFA1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9D7E-99D9-4593-B7F8-E1E1AA45550A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C707-B792-4C38-8632-349CBCFA1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9D7E-99D9-4593-B7F8-E1E1AA45550A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C707-B792-4C38-8632-349CBCFA1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9D7E-99D9-4593-B7F8-E1E1AA45550A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C707-B792-4C38-8632-349CBCFA1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9D7E-99D9-4593-B7F8-E1E1AA45550A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C707-B792-4C38-8632-349CBCFA1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9D7E-99D9-4593-B7F8-E1E1AA45550A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C707-B792-4C38-8632-349CBCFA1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9D7E-99D9-4593-B7F8-E1E1AA45550A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C707-B792-4C38-8632-349CBCFA1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9D7E-99D9-4593-B7F8-E1E1AA45550A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C707-B792-4C38-8632-349CBCFA1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9D7E-99D9-4593-B7F8-E1E1AA45550A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C707-B792-4C38-8632-349CBCFA13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B9D7E-99D9-4593-B7F8-E1E1AA45550A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058C707-B792-4C38-8632-349CBCFA13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32B9D7E-99D9-4593-B7F8-E1E1AA45550A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058C707-B792-4C38-8632-349CBCFA130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0655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Презентация</a:t>
            </a:r>
            <a:br>
              <a:rPr lang="ru-RU" dirty="0" smtClean="0"/>
            </a:br>
            <a:r>
              <a:rPr lang="ru-RU" dirty="0" smtClean="0"/>
              <a:t> к классному часу </a:t>
            </a:r>
            <a:br>
              <a:rPr lang="ru-RU" dirty="0" smtClean="0"/>
            </a:br>
            <a:r>
              <a:rPr lang="ru-RU" dirty="0" smtClean="0"/>
              <a:t>по теме:</a:t>
            </a:r>
            <a:br>
              <a:rPr lang="ru-RU" dirty="0" smtClean="0"/>
            </a:br>
            <a:r>
              <a:rPr lang="ru-RU" dirty="0" smtClean="0"/>
              <a:t>«Здоровье»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717032"/>
            <a:ext cx="7854696" cy="2448272"/>
          </a:xfrm>
        </p:spPr>
        <p:txBody>
          <a:bodyPr/>
          <a:lstStyle/>
          <a:p>
            <a:r>
              <a:rPr lang="ru-RU" dirty="0" smtClean="0"/>
              <a:t>Выполнила:</a:t>
            </a:r>
          </a:p>
          <a:p>
            <a:r>
              <a:rPr lang="ru-RU" dirty="0" smtClean="0"/>
              <a:t>Зотова И.А., </a:t>
            </a:r>
          </a:p>
          <a:p>
            <a:r>
              <a:rPr lang="ru-RU" dirty="0" smtClean="0"/>
              <a:t>учитель математики, </a:t>
            </a:r>
          </a:p>
          <a:p>
            <a:r>
              <a:rPr lang="ru-RU" dirty="0" smtClean="0"/>
              <a:t>классный руководитель 7-б класса</a:t>
            </a:r>
          </a:p>
          <a:p>
            <a:r>
              <a:rPr lang="ru-RU" smtClean="0"/>
              <a:t>2020 год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u="sng" dirty="0" smtClean="0">
                <a:latin typeface="Comic Sans MS" pitchFamily="66" charset="0"/>
              </a:rPr>
              <a:t>Основные факторы здоровья:</a:t>
            </a:r>
            <a:r>
              <a:rPr lang="ru-RU" sz="4000" dirty="0" smtClean="0">
                <a:latin typeface="Comic Sans MS" pitchFamily="66" charset="0"/>
              </a:rPr>
              <a:t/>
            </a:r>
            <a:br>
              <a:rPr lang="ru-RU" sz="4000" dirty="0" smtClean="0">
                <a:latin typeface="Comic Sans MS" pitchFamily="66" charset="0"/>
              </a:rPr>
            </a:br>
            <a:endParaRPr lang="ru-RU" sz="40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800" dirty="0" smtClean="0">
                <a:latin typeface="Comic Sans MS" pitchFamily="66" charset="0"/>
              </a:rPr>
              <a:t>1</a:t>
            </a:r>
            <a:r>
              <a:rPr lang="ru-RU" sz="2800" b="1" i="1" dirty="0" smtClean="0">
                <a:latin typeface="Comic Sans MS" pitchFamily="66" charset="0"/>
              </a:rPr>
              <a:t>. </a:t>
            </a:r>
            <a:r>
              <a:rPr lang="ru-RU" sz="2800" dirty="0" smtClean="0">
                <a:latin typeface="Comic Sans MS" pitchFamily="66" charset="0"/>
              </a:rPr>
              <a:t>Режим дня</a:t>
            </a:r>
          </a:p>
          <a:p>
            <a:pPr algn="ctr">
              <a:buNone/>
            </a:pPr>
            <a:r>
              <a:rPr lang="ru-RU" sz="2800" dirty="0" smtClean="0">
                <a:latin typeface="Comic Sans MS" pitchFamily="66" charset="0"/>
              </a:rPr>
              <a:t>2. Правильное питание</a:t>
            </a:r>
          </a:p>
          <a:p>
            <a:pPr algn="ctr">
              <a:buNone/>
            </a:pPr>
            <a:r>
              <a:rPr lang="ru-RU" sz="2800" dirty="0" smtClean="0">
                <a:latin typeface="Comic Sans MS" pitchFamily="66" charset="0"/>
              </a:rPr>
              <a:t>3. Сон</a:t>
            </a:r>
          </a:p>
          <a:p>
            <a:pPr algn="ctr">
              <a:buNone/>
            </a:pPr>
            <a:r>
              <a:rPr lang="ru-RU" sz="2800" dirty="0" smtClean="0">
                <a:latin typeface="Comic Sans MS" pitchFamily="66" charset="0"/>
              </a:rPr>
              <a:t>4.Активная деятельность и активный отдых</a:t>
            </a:r>
          </a:p>
          <a:p>
            <a:pPr algn="ctr">
              <a:buNone/>
            </a:pPr>
            <a:r>
              <a:rPr lang="ru-RU" sz="2800" dirty="0" smtClean="0">
                <a:latin typeface="Comic Sans MS" pitchFamily="66" charset="0"/>
              </a:rPr>
              <a:t>5.Гигиена</a:t>
            </a:r>
          </a:p>
          <a:p>
            <a:pPr algn="ctr">
              <a:buNone/>
            </a:pPr>
            <a:r>
              <a:rPr lang="ru-RU" sz="2800" dirty="0" smtClean="0">
                <a:latin typeface="Comic Sans MS" pitchFamily="66" charset="0"/>
              </a:rPr>
              <a:t>6. Закаливание</a:t>
            </a:r>
          </a:p>
          <a:p>
            <a:pPr algn="ctr">
              <a:buNone/>
            </a:pPr>
            <a:r>
              <a:rPr lang="ru-RU" sz="2800" dirty="0" smtClean="0">
                <a:latin typeface="Comic Sans MS" pitchFamily="66" charset="0"/>
              </a:rPr>
              <a:t>7. Эмоции </a:t>
            </a:r>
          </a:p>
          <a:p>
            <a:pPr algn="ctr">
              <a:buNone/>
            </a:pPr>
            <a:r>
              <a:rPr lang="ru-RU" sz="2800" dirty="0" smtClean="0">
                <a:latin typeface="Comic Sans MS" pitchFamily="66" charset="0"/>
              </a:rPr>
              <a:t>8.Отсутствие вредных привычек</a:t>
            </a: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Users\hp\Desktop\ЗОЖ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6702"/>
            <a:ext cx="9427451" cy="70613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Comic Sans MS" pitchFamily="66" charset="0"/>
              </a:rPr>
              <a:t>Игра «Да, нет, не знаю»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Согласны ли вы, что зарядка - это источник бодрости и здоровья?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Верно ли, что жвачка сохраняет зубы?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Верно ли, что шоколадные батончики входят в пятерку самых вредных продуктов питания?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Верно ли, что от курения ежегодно погибает более 10 000 человек?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Правда ли, что бананы поднимают настроение?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Верно ли, что морковь замедляет процесс старения организма?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Правда ли, что есть безвредные наркотики?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 Отказаться от курения легко?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9. Правда ли, что большинство людей не курит?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 Правда ли, что «совы» любят работать по утрам?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11. Правда ли, что недостаток солнца вызывает депрессию?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12. Правда ли, что летом можно запастись витаминами на целый год?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13. Правда ли, что надо ежедневно выпивать два стакана молока?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14.Правда ли, что сладкие напитки входят в пятерку самых вредных продуктов питания?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15.Правда ли, что минута смеха равна 45 минутам пассивного отдыха?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16.Согласны ли вы, что стресс полезен для здоровья?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17.Согласны ли вы, что картофельные чипсы полезны для здоровья?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18.Верно ли, что сосиски полезны для здоровья?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19.Верно ли, что можно стать наркоманом от одного укола?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20.Верно ли, что молодому растущему организму еженедельно требуется 30 видов разнообразных продуктов?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latin typeface="Comic Sans MS" pitchFamily="66" charset="0"/>
              </a:rPr>
              <a:t>Собери пословицы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4200" i="1" dirty="0" smtClean="0"/>
              <a:t>В здоровом теле — здоровый дух</a:t>
            </a:r>
          </a:p>
          <a:p>
            <a:pPr algn="ctr">
              <a:buNone/>
            </a:pPr>
            <a:r>
              <a:rPr lang="ru-RU" sz="4200" i="1" dirty="0" smtClean="0"/>
              <a:t>Двигайся больше - проживёшь дольше</a:t>
            </a:r>
          </a:p>
          <a:p>
            <a:pPr algn="ctr">
              <a:buNone/>
            </a:pPr>
            <a:r>
              <a:rPr lang="ru-RU" sz="4200" i="1" dirty="0" smtClean="0"/>
              <a:t>Доброе слово лечит, а злое калечит</a:t>
            </a:r>
          </a:p>
          <a:p>
            <a:pPr algn="ctr">
              <a:buNone/>
            </a:pPr>
            <a:r>
              <a:rPr lang="ru-RU" sz="4200" i="1" dirty="0" smtClean="0"/>
              <a:t>Здоров будешь — все добудешь</a:t>
            </a:r>
          </a:p>
          <a:p>
            <a:pPr algn="ctr">
              <a:buNone/>
            </a:pPr>
            <a:r>
              <a:rPr lang="ru-RU" sz="4200" i="1" dirty="0" smtClean="0"/>
              <a:t>Здоровье всего дороже</a:t>
            </a:r>
          </a:p>
          <a:p>
            <a:pPr algn="ctr">
              <a:buNone/>
            </a:pPr>
            <a:r>
              <a:rPr lang="ru-RU" sz="4200" i="1" dirty="0" smtClean="0"/>
              <a:t>Курить — здоровью вредить</a:t>
            </a:r>
          </a:p>
          <a:p>
            <a:pPr algn="ctr">
              <a:buNone/>
            </a:pPr>
            <a:r>
              <a:rPr lang="ru-RU" sz="4200" i="1" dirty="0" smtClean="0"/>
              <a:t>Недосыпаешь — здоровье теряешь</a:t>
            </a:r>
          </a:p>
          <a:p>
            <a:pPr algn="ctr">
              <a:buNone/>
            </a:pPr>
            <a:r>
              <a:rPr lang="ru-RU" sz="4200" i="1" dirty="0" smtClean="0"/>
              <a:t>Чисто жить — здоровым быть</a:t>
            </a:r>
            <a:r>
              <a:rPr lang="ru-RU" sz="3600" i="1" dirty="0" smtClean="0"/>
              <a:t/>
            </a:r>
            <a:br>
              <a:rPr lang="ru-RU" sz="3600" i="1" dirty="0" smtClean="0"/>
            </a:br>
            <a:endParaRPr lang="ru-RU" sz="3600" dirty="0" smtClean="0"/>
          </a:p>
          <a:p>
            <a:pPr algn="ctr">
              <a:buNone/>
            </a:pPr>
            <a:endParaRPr lang="ru-RU" sz="3600" dirty="0" smtClean="0"/>
          </a:p>
          <a:p>
            <a:pPr algn="ctr">
              <a:buNone/>
            </a:pPr>
            <a:endParaRPr lang="ru-RU" sz="3600" dirty="0" smtClean="0"/>
          </a:p>
          <a:p>
            <a:pPr algn="ctr">
              <a:buNone/>
            </a:pPr>
            <a:endParaRPr lang="ru-RU" sz="3600" dirty="0" smtClean="0"/>
          </a:p>
          <a:p>
            <a:pPr algn="ctr">
              <a:buNone/>
            </a:pPr>
            <a:endParaRPr lang="ru-RU" sz="4000" dirty="0" smtClean="0"/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236487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Comic Sans MS" pitchFamily="66" charset="0"/>
              </a:rPr>
              <a:t>Составить советы </a:t>
            </a:r>
            <a:br>
              <a:rPr lang="ru-RU" dirty="0" smtClean="0">
                <a:latin typeface="Comic Sans MS" pitchFamily="66" charset="0"/>
              </a:rPr>
            </a:br>
            <a:r>
              <a:rPr lang="ru-RU" dirty="0" smtClean="0">
                <a:latin typeface="Comic Sans MS" pitchFamily="66" charset="0"/>
              </a:rPr>
              <a:t>для одноклассников </a:t>
            </a:r>
            <a:br>
              <a:rPr lang="ru-RU" dirty="0" smtClean="0">
                <a:latin typeface="Comic Sans MS" pitchFamily="66" charset="0"/>
              </a:rPr>
            </a:br>
            <a:r>
              <a:rPr lang="ru-RU" dirty="0" smtClean="0">
                <a:latin typeface="Comic Sans MS" pitchFamily="66" charset="0"/>
              </a:rPr>
              <a:t>по сохранению здоровья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1026" name="Picture 2" descr="C:\Users\hp\Desktop\Классный час 8 апреля 2021 года\ЗОЖ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151114"/>
            <a:ext cx="4942515" cy="37068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568863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400" i="1" dirty="0" smtClean="0">
                <a:solidFill>
                  <a:srgbClr val="002060"/>
                </a:solidFill>
                <a:latin typeface="Georgia" pitchFamily="18" charset="0"/>
              </a:rPr>
              <a:t>«Гимнастика, физические упражнения,</a:t>
            </a:r>
            <a:r>
              <a:rPr lang="ru-RU" sz="4400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4400" i="1" dirty="0" smtClean="0">
                <a:solidFill>
                  <a:srgbClr val="002060"/>
                </a:solidFill>
                <a:latin typeface="Georgia" pitchFamily="18" charset="0"/>
              </a:rPr>
              <a:t>ходьба</a:t>
            </a:r>
            <a:endParaRPr lang="ru-RU" sz="4400" dirty="0" smtClean="0">
              <a:solidFill>
                <a:srgbClr val="002060"/>
              </a:solidFill>
              <a:latin typeface="Georgia" pitchFamily="18" charset="0"/>
            </a:endParaRPr>
          </a:p>
          <a:p>
            <a:pPr>
              <a:buNone/>
            </a:pPr>
            <a:r>
              <a:rPr lang="ru-RU" sz="4400" i="1" dirty="0" smtClean="0">
                <a:solidFill>
                  <a:srgbClr val="002060"/>
                </a:solidFill>
                <a:latin typeface="Georgia" pitchFamily="18" charset="0"/>
              </a:rPr>
              <a:t>  должны прочно войти в повседневный быт каждого, кто хочет сохранить работоспособность, здоровье, полноценную и радостную жизнь»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                                                                           Гиппократ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489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i="1" dirty="0" smtClean="0">
                <a:solidFill>
                  <a:srgbClr val="002060"/>
                </a:solidFill>
                <a:latin typeface="Georgia" pitchFamily="18" charset="0"/>
              </a:rPr>
              <a:t>«Девять десятых нашего счастья зависит от здоровья»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 smtClean="0"/>
          </a:p>
          <a:p>
            <a:pPr>
              <a:buNone/>
            </a:pPr>
            <a:r>
              <a:rPr lang="ru-RU" i="1" dirty="0" smtClean="0"/>
              <a:t>                                                                 Шопенгауэр А.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Классный час 8 апреля 2021 года\С 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714501"/>
            <a:ext cx="9143999" cy="51434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492896"/>
            <a:ext cx="2952328" cy="11407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dirty="0" smtClean="0">
                <a:latin typeface="Comic Sans MS" pitchFamily="66" charset="0"/>
              </a:rPr>
              <a:t>Классный час</a:t>
            </a:r>
            <a:br>
              <a:rPr lang="ru-RU" sz="4900" dirty="0" smtClean="0">
                <a:latin typeface="Comic Sans MS" pitchFamily="66" charset="0"/>
              </a:rPr>
            </a:br>
            <a:r>
              <a:rPr lang="ru-RU" sz="7200" dirty="0" smtClean="0">
                <a:latin typeface="Comic Sans MS" pitchFamily="66" charset="0"/>
              </a:rPr>
              <a:t/>
            </a:r>
            <a:br>
              <a:rPr lang="ru-RU" sz="7200" dirty="0" smtClean="0">
                <a:latin typeface="Comic Sans MS" pitchFamily="66" charset="0"/>
              </a:rPr>
            </a:br>
            <a:r>
              <a:rPr lang="ru-RU" sz="2200" dirty="0" smtClean="0">
                <a:latin typeface="Comic Sans MS" pitchFamily="66" charset="0"/>
              </a:rPr>
              <a:t>7 класс </a:t>
            </a:r>
            <a:endParaRPr lang="ru-RU" sz="2200" dirty="0">
              <a:latin typeface="Comic Sans MS" pitchFamily="66" charset="0"/>
            </a:endParaRPr>
          </a:p>
        </p:txBody>
      </p:sp>
      <p:pic>
        <p:nvPicPr>
          <p:cNvPr id="23553" name="Picture 1" descr="C:\Users\hp\Desktop\ЗОЖ 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671252"/>
            <a:ext cx="3275856" cy="2186748"/>
          </a:xfrm>
          <a:prstGeom prst="rect">
            <a:avLst/>
          </a:prstGeom>
          <a:noFill/>
        </p:spPr>
      </p:pic>
      <p:pic>
        <p:nvPicPr>
          <p:cNvPr id="23554" name="Picture 2" descr="C:\Users\hp\Desktop\ЗОЖ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4300" y="1484784"/>
            <a:ext cx="3239700" cy="2232918"/>
          </a:xfrm>
          <a:prstGeom prst="rect">
            <a:avLst/>
          </a:prstGeom>
          <a:noFill/>
        </p:spPr>
      </p:pic>
      <p:pic>
        <p:nvPicPr>
          <p:cNvPr id="23555" name="Picture 3" descr="C:\Users\hp\Desktop\ЗОЖ 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37152"/>
            <a:ext cx="2843808" cy="2320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latin typeface="Comic Sans MS" pitchFamily="66" charset="0"/>
              </a:rPr>
              <a:t>Расшифруй слово</a:t>
            </a:r>
            <a:endParaRPr lang="ru-RU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0" y="1484784"/>
          <a:ext cx="6096000" cy="3120390"/>
        </p:xfrm>
        <a:graphic>
          <a:graphicData uri="http://schemas.openxmlformats.org/drawingml/2006/table">
            <a:tbl>
              <a:tblPr/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Ь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048000" y="5085184"/>
          <a:ext cx="6096000" cy="853440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1-1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2-2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3-3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4-4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3-3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4-2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2-3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1-4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5" name="Picture 1" descr="C:\Users\hp\Desktop\С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40968"/>
            <a:ext cx="2016224" cy="1152128"/>
          </a:xfrm>
          <a:prstGeom prst="rect">
            <a:avLst/>
          </a:prstGeom>
          <a:noFill/>
        </p:spPr>
      </p:pic>
      <p:pic>
        <p:nvPicPr>
          <p:cNvPr id="31746" name="Picture 2" descr="C:\Users\hp\Desktop\З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6793"/>
            <a:ext cx="1710397" cy="1224136"/>
          </a:xfrm>
          <a:prstGeom prst="rect">
            <a:avLst/>
          </a:prstGeom>
          <a:noFill/>
        </p:spPr>
      </p:pic>
      <p:pic>
        <p:nvPicPr>
          <p:cNvPr id="31747" name="Picture 3" descr="C:\Users\hp\Desktop\С 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69160"/>
            <a:ext cx="2356445" cy="1988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latin typeface="Comic Sans MS" pitchFamily="66" charset="0"/>
              </a:rPr>
              <a:t>Расшифруй слово</a:t>
            </a:r>
            <a:endParaRPr lang="ru-RU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47664" y="1556792"/>
          <a:ext cx="6096000" cy="3120390"/>
        </p:xfrm>
        <a:graphic>
          <a:graphicData uri="http://schemas.openxmlformats.org/drawingml/2006/table">
            <a:tbl>
              <a:tblPr/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Ь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91680" y="4869160"/>
          <a:ext cx="6096000" cy="853440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1-1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2-2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3-3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4-4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3-3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4-2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2-3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1-4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Ь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</a:t>
                      </a:r>
                      <a:endParaRPr lang="ru-RU" sz="2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348880"/>
            <a:ext cx="4752528" cy="279692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Comic Sans MS" pitchFamily="66" charset="0"/>
              </a:rPr>
              <a:t>Всемирный день </a:t>
            </a:r>
            <a:br>
              <a:rPr lang="ru-RU" sz="6000" b="1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6000" b="1" dirty="0" smtClean="0">
                <a:solidFill>
                  <a:srgbClr val="002060"/>
                </a:solidFill>
                <a:latin typeface="Comic Sans MS" pitchFamily="66" charset="0"/>
              </a:rPr>
              <a:t>здоровья</a:t>
            </a:r>
            <a:endParaRPr lang="ru-RU" sz="6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1800" y="1052736"/>
            <a:ext cx="4032448" cy="91745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6000" dirty="0" smtClean="0">
                <a:solidFill>
                  <a:srgbClr val="FF0000"/>
                </a:solidFill>
                <a:latin typeface="Comic Sans MS" pitchFamily="66" charset="0"/>
              </a:rPr>
              <a:t>7 апреля</a:t>
            </a:r>
          </a:p>
          <a:p>
            <a:pPr algn="ctr">
              <a:buNone/>
            </a:pPr>
            <a:endParaRPr lang="ru-RU" sz="6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30721" name="Picture 1" descr="C:\Users\hp\Desktop\С 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4419600"/>
            <a:ext cx="2438400" cy="2438400"/>
          </a:xfrm>
          <a:prstGeom prst="rect">
            <a:avLst/>
          </a:prstGeom>
          <a:noFill/>
        </p:spPr>
      </p:pic>
      <p:pic>
        <p:nvPicPr>
          <p:cNvPr id="30722" name="Picture 2" descr="C:\Users\hp\Desktop\С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2564904" cy="2564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3-12-11-10-9-8-7-6-5-4-3-2-mountai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72828" y="0"/>
            <a:ext cx="1073759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476672"/>
            <a:ext cx="64087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solidFill>
                  <a:srgbClr val="002060"/>
                </a:solidFill>
              </a:rPr>
              <a:t>«Здоровье – это вершина, на которую человек должен подняться сам»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Comic Sans MS" pitchFamily="66" charset="0"/>
              </a:rPr>
              <a:t>Как </a:t>
            </a:r>
            <a:r>
              <a:rPr lang="ru-RU" smtClean="0">
                <a:latin typeface="Comic Sans MS" pitchFamily="66" charset="0"/>
              </a:rPr>
              <a:t>вы понимаете </a:t>
            </a:r>
            <a:r>
              <a:rPr lang="ru-RU" dirty="0" smtClean="0">
                <a:latin typeface="Comic Sans MS" pitchFamily="66" charset="0"/>
              </a:rPr>
              <a:t>слово </a:t>
            </a:r>
            <a:r>
              <a:rPr lang="ru-RU" b="1" dirty="0" smtClean="0">
                <a:latin typeface="Comic Sans MS" pitchFamily="66" charset="0"/>
              </a:rPr>
              <a:t>«ЗДОРОВЬЕ»</a:t>
            </a:r>
            <a:r>
              <a:rPr lang="ru-RU" dirty="0" smtClean="0">
                <a:latin typeface="Comic Sans MS" pitchFamily="66" charset="0"/>
              </a:rPr>
              <a:t>?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23576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Здоро́вье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— состояние полного физического, душевного и социального благополучия, а не только отсутствие болезней и физических дефектов.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C:\Users\hp\Desktop\ЗОЖ 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416425"/>
            <a:ext cx="3657600" cy="2441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620688"/>
            <a:ext cx="4392488" cy="69269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Comic Sans MS" pitchFamily="66" charset="0"/>
              </a:rPr>
              <a:t>ЗДОРОВЬЕ</a:t>
            </a:r>
            <a:endParaRPr lang="ru-RU" sz="4000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00808"/>
            <a:ext cx="2987824" cy="5832648"/>
          </a:xfrm>
        </p:spPr>
        <p:txBody>
          <a:bodyPr numCol="1">
            <a:normAutofit fontScale="47500" lnSpcReduction="20000"/>
          </a:bodyPr>
          <a:lstStyle/>
          <a:p>
            <a:pPr>
              <a:buNone/>
            </a:pPr>
            <a:r>
              <a:rPr lang="ru-RU" sz="2900" b="1" dirty="0" smtClean="0"/>
              <a:t>      </a:t>
            </a:r>
            <a:r>
              <a:rPr lang="ru-RU" sz="4200" b="1" dirty="0" smtClean="0"/>
              <a:t>Физическое здоровье - </a:t>
            </a:r>
            <a:r>
              <a:rPr lang="ru-RU" sz="4200" dirty="0" smtClean="0"/>
              <a:t>это состояние правильной работы всего организма. Если человек физически здоров, то он может выполнять все свои текущие обязанности без излишней усталости. У него достаточно энергии, чтобы успешно учиться в школе и делать все необходимые дела дома.</a:t>
            </a:r>
            <a:r>
              <a:rPr lang="ru-RU" sz="4200" b="1" dirty="0" smtClean="0"/>
              <a:t> </a:t>
            </a:r>
            <a:endParaRPr lang="ru-RU" sz="4200" dirty="0" smtClean="0"/>
          </a:p>
          <a:p>
            <a:pPr>
              <a:buNone/>
            </a:pPr>
            <a:r>
              <a:rPr lang="ru-RU" sz="4200" b="1" dirty="0" smtClean="0"/>
              <a:t> 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 </a:t>
            </a:r>
            <a:endParaRPr lang="ru-RU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275856" y="1988840"/>
            <a:ext cx="2448272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Душевное здоровье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проявляется в том, что человек доволен собой, нравится самому себе таким, каков он есть, он удовлетворен своими достижениями и может делать выводы из своих ошибок. Для поддержания душевного здоровья необходимо отдыхать, получать новые впечатления, общаться с друзьями.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6156176" y="1700808"/>
            <a:ext cx="2808312" cy="452431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Социальное здоровье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проявляется в отношениях с другими людьми. Социально здоровые люди умеют ладить с окружающими. Они уважают чужие права и могут отстоять свои. Они поддерживают добрые отношения с родственниками, умеют находить новых друзей, умеют выразить свои потребности и нужды так, чтобы они стали понятны окружающим.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stCxn id="2" idx="2"/>
            <a:endCxn id="3" idx="0"/>
          </p:cNvCxnSpPr>
          <p:nvPr/>
        </p:nvCxnSpPr>
        <p:spPr>
          <a:xfrm flipH="1">
            <a:off x="1493912" y="1313384"/>
            <a:ext cx="3330116" cy="3874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2" idx="2"/>
            <a:endCxn id="28673" idx="0"/>
          </p:cNvCxnSpPr>
          <p:nvPr/>
        </p:nvCxnSpPr>
        <p:spPr>
          <a:xfrm flipH="1">
            <a:off x="4499992" y="1313384"/>
            <a:ext cx="324036" cy="6754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2" idx="2"/>
            <a:endCxn id="28674" idx="0"/>
          </p:cNvCxnSpPr>
          <p:nvPr/>
        </p:nvCxnSpPr>
        <p:spPr>
          <a:xfrm>
            <a:off x="4824028" y="1313384"/>
            <a:ext cx="2736304" cy="3874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67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86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867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  <p:bldP spid="28673" grpId="0" build="allAtOnce" animBg="1"/>
      <p:bldP spid="28674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127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Comic Sans MS" pitchFamily="66" charset="0"/>
              </a:rPr>
              <a:t>Тест «Твое здоровье»</a:t>
            </a:r>
            <a:r>
              <a:rPr lang="ru-RU" dirty="0" smtClean="0">
                <a:latin typeface="Comic Sans MS" pitchFamily="66" charset="0"/>
              </a:rPr>
              <a:t/>
            </a:r>
            <a:br>
              <a:rPr lang="ru-RU" dirty="0" smtClean="0">
                <a:latin typeface="Comic Sans MS" pitchFamily="66" charset="0"/>
              </a:rPr>
            </a:br>
            <a:endParaRPr lang="ru-RU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/>
              <a:t>Результаты:</a:t>
            </a:r>
            <a:endParaRPr lang="ru-RU" dirty="0" smtClean="0"/>
          </a:p>
          <a:p>
            <a:pPr>
              <a:buNone/>
            </a:pPr>
            <a:r>
              <a:rPr lang="ru-RU" b="1" dirty="0" smtClean="0">
                <a:latin typeface="Comic Sans MS" pitchFamily="66" charset="0"/>
              </a:rPr>
              <a:t>1-2 </a:t>
            </a:r>
            <a:r>
              <a:rPr lang="ru-RU" b="1" dirty="0" smtClean="0"/>
              <a:t>балла.</a:t>
            </a:r>
            <a:r>
              <a:rPr lang="ru-RU" dirty="0" smtClean="0"/>
              <a:t> Несмотря на некоторые признаки ухудшения здоровья, вы в хорошей форме. Ни в коем случае не оставляйте усилий по сохранению своего самочувствия.</a:t>
            </a:r>
          </a:p>
          <a:p>
            <a:pPr>
              <a:buNone/>
            </a:pPr>
            <a:r>
              <a:rPr lang="ru-RU" b="1" dirty="0" smtClean="0">
                <a:latin typeface="Comic Sans MS" pitchFamily="66" charset="0"/>
              </a:rPr>
              <a:t>3-6</a:t>
            </a:r>
            <a:r>
              <a:rPr lang="ru-RU" b="1" dirty="0" smtClean="0"/>
              <a:t> баллов.</a:t>
            </a:r>
            <a:r>
              <a:rPr lang="ru-RU" dirty="0" smtClean="0"/>
              <a:t> Ваше отношение к своему здоровью трудно назвать нормальным, уже чувствуется, что вы его расстроили довольно основательно.</a:t>
            </a:r>
          </a:p>
          <a:p>
            <a:pPr>
              <a:buNone/>
            </a:pPr>
            <a:r>
              <a:rPr lang="ru-RU" b="1" dirty="0" smtClean="0">
                <a:latin typeface="Comic Sans MS" pitchFamily="66" charset="0"/>
              </a:rPr>
              <a:t>7-10</a:t>
            </a:r>
            <a:r>
              <a:rPr lang="ru-RU" b="1" dirty="0" smtClean="0"/>
              <a:t> баллов.</a:t>
            </a:r>
            <a:r>
              <a:rPr lang="ru-RU" dirty="0" smtClean="0"/>
              <a:t> Как вы умудрились довести себя до такой степени? Удивительно, что вы еще в состоянии ходить и работать. Вам немедленно нужно изменить свои привычки, иначе…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360</TotalTime>
  <Words>484</Words>
  <Application>Microsoft Office PowerPoint</Application>
  <PresentationFormat>Экран (4:3)</PresentationFormat>
  <Paragraphs>150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Презентация  к классному часу  по теме: «Здоровье» </vt:lpstr>
      <vt:lpstr>Классный час  7 класс </vt:lpstr>
      <vt:lpstr>Расшифруй слово</vt:lpstr>
      <vt:lpstr>Расшифруй слово</vt:lpstr>
      <vt:lpstr>Всемирный день  здоровья</vt:lpstr>
      <vt:lpstr>Слайд 6</vt:lpstr>
      <vt:lpstr>Как вы понимаете слово «ЗДОРОВЬЕ»?</vt:lpstr>
      <vt:lpstr>ЗДОРОВЬЕ</vt:lpstr>
      <vt:lpstr>Тест «Твое здоровье» </vt:lpstr>
      <vt:lpstr>Основные факторы здоровья: </vt:lpstr>
      <vt:lpstr>Слайд 11</vt:lpstr>
      <vt:lpstr>Игра «Да, нет, не знаю» </vt:lpstr>
      <vt:lpstr>Собери пословицы</vt:lpstr>
      <vt:lpstr>Составить советы  для одноклассников  по сохранению здоровья</vt:lpstr>
      <vt:lpstr>Слайд 15</vt:lpstr>
      <vt:lpstr>Слайд 16</vt:lpstr>
      <vt:lpstr>Слайд 17</vt:lpstr>
    </vt:vector>
  </TitlesOfParts>
  <Company>Krokoz™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  7 класс</dc:title>
  <dc:creator>hp</dc:creator>
  <cp:lastModifiedBy>yurij.elshin@yandex.ru</cp:lastModifiedBy>
  <cp:revision>39</cp:revision>
  <dcterms:created xsi:type="dcterms:W3CDTF">2021-04-06T12:54:14Z</dcterms:created>
  <dcterms:modified xsi:type="dcterms:W3CDTF">2022-12-13T11:51:59Z</dcterms:modified>
</cp:coreProperties>
</file>