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9" r:id="rId4"/>
    <p:sldId id="258" r:id="rId5"/>
    <p:sldId id="260" r:id="rId6"/>
    <p:sldId id="256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70" r:id="rId16"/>
    <p:sldId id="271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D7E-99D9-4593-B7F8-E1E1AA45550A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707-B792-4C38-8632-349CBCFA1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D7E-99D9-4593-B7F8-E1E1AA45550A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707-B792-4C38-8632-349CBCFA1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D7E-99D9-4593-B7F8-E1E1AA45550A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707-B792-4C38-8632-349CBCFA1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D7E-99D9-4593-B7F8-E1E1AA45550A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707-B792-4C38-8632-349CBCFA1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D7E-99D9-4593-B7F8-E1E1AA45550A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707-B792-4C38-8632-349CBCFA1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D7E-99D9-4593-B7F8-E1E1AA45550A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707-B792-4C38-8632-349CBCFA1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D7E-99D9-4593-B7F8-E1E1AA45550A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707-B792-4C38-8632-349CBCFA1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D7E-99D9-4593-B7F8-E1E1AA45550A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707-B792-4C38-8632-349CBCFA1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D7E-99D9-4593-B7F8-E1E1AA45550A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707-B792-4C38-8632-349CBCFA1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D7E-99D9-4593-B7F8-E1E1AA45550A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707-B792-4C38-8632-349CBCFA1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D7E-99D9-4593-B7F8-E1E1AA45550A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58C707-B792-4C38-8632-349CBCFA1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2B9D7E-99D9-4593-B7F8-E1E1AA45550A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58C707-B792-4C38-8632-349CBCFA13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065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 к классному часу </a:t>
            </a:r>
            <a:br>
              <a:rPr lang="ru-RU" dirty="0" smtClean="0"/>
            </a:br>
            <a:r>
              <a:rPr lang="ru-RU" dirty="0" smtClean="0"/>
              <a:t>по теме:</a:t>
            </a:r>
            <a:br>
              <a:rPr lang="ru-RU" dirty="0" smtClean="0"/>
            </a:br>
            <a:r>
              <a:rPr lang="ru-RU" dirty="0" smtClean="0"/>
              <a:t>«Здоровье»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7032"/>
            <a:ext cx="7854696" cy="2448272"/>
          </a:xfrm>
        </p:spPr>
        <p:txBody>
          <a:bodyPr/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Зотова И.А., </a:t>
            </a:r>
          </a:p>
          <a:p>
            <a:r>
              <a:rPr lang="ru-RU" dirty="0" smtClean="0"/>
              <a:t>учитель математики, </a:t>
            </a:r>
          </a:p>
          <a:p>
            <a:r>
              <a:rPr lang="ru-RU" dirty="0" smtClean="0"/>
              <a:t>классный руководитель 7-б класса</a:t>
            </a:r>
          </a:p>
          <a:p>
            <a:r>
              <a:rPr lang="ru-RU" smtClean="0"/>
              <a:t>2020 год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u="sng" dirty="0" smtClean="0">
                <a:latin typeface="Comic Sans MS" pitchFamily="66" charset="0"/>
              </a:rPr>
              <a:t>Основные факторы здоровья:</a:t>
            </a: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1</a:t>
            </a:r>
            <a:r>
              <a:rPr lang="ru-RU" sz="2800" b="1" i="1" dirty="0" smtClean="0">
                <a:latin typeface="Comic Sans MS" pitchFamily="66" charset="0"/>
              </a:rPr>
              <a:t>. </a:t>
            </a:r>
            <a:r>
              <a:rPr lang="ru-RU" sz="2800" dirty="0" smtClean="0">
                <a:latin typeface="Comic Sans MS" pitchFamily="66" charset="0"/>
              </a:rPr>
              <a:t>Режим дня</a:t>
            </a: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2. Правильное питание</a:t>
            </a: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3. Сон</a:t>
            </a: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4.Активная деятельность и активный отдых</a:t>
            </a: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5.Гигиена</a:t>
            </a: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6. Закаливание</a:t>
            </a: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7. Эмоции </a:t>
            </a: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8.Отсутствие вредных привычек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hp\Desktop\ЗОЖ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702"/>
            <a:ext cx="9427451" cy="7061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Comic Sans MS" pitchFamily="66" charset="0"/>
              </a:rPr>
              <a:t>Игра «Да, нет, не знаю»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Согласны ли вы, что зарядка - это источник бодрости и здоровья?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Верно ли, что жвачка сохраняет зубы?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Верно ли, что шоколадные батончики входят в пятерку самых вредных продуктов питания?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Верно ли, что от курения ежегодно погибает более 10 000 человек?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Правда ли, что бананы поднимают настроение?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Верно ли, что морковь замедляет процесс старения организма?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Правда ли, что есть безвредные наркотики?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Отказаться от курения легко?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Правда ли, что большинство людей не курит?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Правда ли, что «совы» любят работать по утрам?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Правда ли, что недостаток солнца вызывает депрессию?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 Правда ли, что летом можно запастись витаминами на целый год?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Правда ли, что надо ежедневно выпивать два стакана молока?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14.Правда ли, что сладкие напитки входят в пятерку самых вредных продуктов питания?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15.Правда ли, что минута смеха равна 45 минутам пассивного отдыха?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16.Согласны ли вы, что стресс полезен для здоровья?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17.Согласны ли вы, что картофельные чипсы полезны для здоровья?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18.Верно ли, что сосиски полезны для здоровья?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19.Верно ли, что можно стать наркоманом от одного укола?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20.Верно ли, что молодому растущему организму еженедельно требуется 30 видов разнообразных продуктов?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Собери пословицы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200" i="1" dirty="0" smtClean="0"/>
              <a:t>В здоровом теле — здоровый дух</a:t>
            </a:r>
          </a:p>
          <a:p>
            <a:pPr algn="ctr">
              <a:buNone/>
            </a:pPr>
            <a:r>
              <a:rPr lang="ru-RU" sz="4200" i="1" dirty="0" smtClean="0"/>
              <a:t>Двигайся больше - проживёшь дольше</a:t>
            </a:r>
          </a:p>
          <a:p>
            <a:pPr algn="ctr">
              <a:buNone/>
            </a:pPr>
            <a:r>
              <a:rPr lang="ru-RU" sz="4200" i="1" dirty="0" smtClean="0"/>
              <a:t>Доброе слово лечит, а злое калечит</a:t>
            </a:r>
          </a:p>
          <a:p>
            <a:pPr algn="ctr">
              <a:buNone/>
            </a:pPr>
            <a:r>
              <a:rPr lang="ru-RU" sz="4200" i="1" dirty="0" smtClean="0"/>
              <a:t>Здоров будешь — все добудешь</a:t>
            </a:r>
          </a:p>
          <a:p>
            <a:pPr algn="ctr">
              <a:buNone/>
            </a:pPr>
            <a:r>
              <a:rPr lang="ru-RU" sz="4200" i="1" dirty="0" smtClean="0"/>
              <a:t>Здоровье всего дороже</a:t>
            </a:r>
          </a:p>
          <a:p>
            <a:pPr algn="ctr">
              <a:buNone/>
            </a:pPr>
            <a:r>
              <a:rPr lang="ru-RU" sz="4200" i="1" dirty="0" smtClean="0"/>
              <a:t>Курить — здоровью вредить</a:t>
            </a:r>
          </a:p>
          <a:p>
            <a:pPr algn="ctr">
              <a:buNone/>
            </a:pPr>
            <a:r>
              <a:rPr lang="ru-RU" sz="4200" i="1" dirty="0" smtClean="0"/>
              <a:t>Недосыпаешь — здоровье теряешь</a:t>
            </a:r>
          </a:p>
          <a:p>
            <a:pPr algn="ctr">
              <a:buNone/>
            </a:pPr>
            <a:r>
              <a:rPr lang="ru-RU" sz="4200" i="1" dirty="0" smtClean="0"/>
              <a:t>Чисто жить — здоровым быть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dirty="0" smtClean="0"/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3648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Составить советы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для одноклассников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по сохранению здоровья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6" name="Picture 2" descr="C:\Users\hp\Desktop\Классный час 8 апреля 2021 года\ЗОЖ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51114"/>
            <a:ext cx="4942515" cy="3706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i="1" dirty="0" smtClean="0">
                <a:solidFill>
                  <a:srgbClr val="002060"/>
                </a:solidFill>
                <a:latin typeface="Georgia" pitchFamily="18" charset="0"/>
              </a:rPr>
              <a:t>«Гимнастика, физические упражнения,</a:t>
            </a:r>
            <a:r>
              <a:rPr lang="ru-RU" sz="4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4400" i="1" dirty="0" smtClean="0">
                <a:solidFill>
                  <a:srgbClr val="002060"/>
                </a:solidFill>
                <a:latin typeface="Georgia" pitchFamily="18" charset="0"/>
              </a:rPr>
              <a:t>ходьба</a:t>
            </a:r>
            <a:endParaRPr lang="ru-RU" sz="4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4400" i="1" dirty="0" smtClean="0">
                <a:solidFill>
                  <a:srgbClr val="002060"/>
                </a:solidFill>
                <a:latin typeface="Georgia" pitchFamily="18" charset="0"/>
              </a:rPr>
              <a:t>  должны прочно войти в повседневный быт каждого, кто хочет сохранить работоспособность, здоровье, полноценную и радостную жизнь»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                                                      Гиппократ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i="1" dirty="0" smtClean="0">
                <a:solidFill>
                  <a:srgbClr val="002060"/>
                </a:solidFill>
                <a:latin typeface="Georgia" pitchFamily="18" charset="0"/>
              </a:rPr>
              <a:t>«Девять десятых нашего счастья зависит от здоровья»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                                                   Шопенгауэр 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Классный час 8 апреля 2021 года\С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14501"/>
            <a:ext cx="9143999" cy="514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2952328" cy="1140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atin typeface="Comic Sans MS" pitchFamily="66" charset="0"/>
              </a:rPr>
              <a:t>Классный час</a:t>
            </a:r>
            <a:br>
              <a:rPr lang="ru-RU" sz="4900" dirty="0" smtClean="0">
                <a:latin typeface="Comic Sans MS" pitchFamily="66" charset="0"/>
              </a:rPr>
            </a:br>
            <a:r>
              <a:rPr lang="ru-RU" sz="7200" dirty="0" smtClean="0">
                <a:latin typeface="Comic Sans MS" pitchFamily="66" charset="0"/>
              </a:rPr>
              <a:t/>
            </a:r>
            <a:br>
              <a:rPr lang="ru-RU" sz="7200" dirty="0" smtClean="0">
                <a:latin typeface="Comic Sans MS" pitchFamily="66" charset="0"/>
              </a:rPr>
            </a:br>
            <a:r>
              <a:rPr lang="ru-RU" sz="2200" dirty="0" smtClean="0">
                <a:latin typeface="Comic Sans MS" pitchFamily="66" charset="0"/>
              </a:rPr>
              <a:t>7 класс </a:t>
            </a:r>
            <a:endParaRPr lang="ru-RU" sz="2200" dirty="0">
              <a:latin typeface="Comic Sans MS" pitchFamily="66" charset="0"/>
            </a:endParaRPr>
          </a:p>
        </p:txBody>
      </p:sp>
      <p:pic>
        <p:nvPicPr>
          <p:cNvPr id="23553" name="Picture 1" descr="C:\Users\hp\Desktop\ЗОЖ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671252"/>
            <a:ext cx="3275856" cy="2186748"/>
          </a:xfrm>
          <a:prstGeom prst="rect">
            <a:avLst/>
          </a:prstGeom>
          <a:noFill/>
        </p:spPr>
      </p:pic>
      <p:pic>
        <p:nvPicPr>
          <p:cNvPr id="23554" name="Picture 2" descr="C:\Users\hp\Desktop\ЗОЖ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300" y="1484784"/>
            <a:ext cx="3239700" cy="2232918"/>
          </a:xfrm>
          <a:prstGeom prst="rect">
            <a:avLst/>
          </a:prstGeom>
          <a:noFill/>
        </p:spPr>
      </p:pic>
      <p:pic>
        <p:nvPicPr>
          <p:cNvPr id="23555" name="Picture 3" descr="C:\Users\hp\Desktop\ЗОЖ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37152"/>
            <a:ext cx="2843808" cy="232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Расшифруй слово</a:t>
            </a:r>
            <a:endParaRPr lang="ru-RU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0" y="1484784"/>
          <a:ext cx="6096000" cy="312039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0" y="5085184"/>
          <a:ext cx="6096000" cy="85344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1-1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3-3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4-4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3-3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4-2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2-3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Picture 1" descr="C:\Users\hp\Desktop\С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2016224" cy="1152128"/>
          </a:xfrm>
          <a:prstGeom prst="rect">
            <a:avLst/>
          </a:prstGeom>
          <a:noFill/>
        </p:spPr>
      </p:pic>
      <p:pic>
        <p:nvPicPr>
          <p:cNvPr id="31746" name="Picture 2" descr="C:\Users\hp\Desktop\З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3"/>
            <a:ext cx="1710397" cy="1224136"/>
          </a:xfrm>
          <a:prstGeom prst="rect">
            <a:avLst/>
          </a:prstGeom>
          <a:noFill/>
        </p:spPr>
      </p:pic>
      <p:pic>
        <p:nvPicPr>
          <p:cNvPr id="31747" name="Picture 3" descr="C:\Users\hp\Desktop\С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9160"/>
            <a:ext cx="2356445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Расшифруй слово</a:t>
            </a:r>
            <a:endParaRPr lang="ru-RU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47664" y="1556792"/>
          <a:ext cx="6096000" cy="312039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680" y="4869160"/>
          <a:ext cx="6096000" cy="85344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1-1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3-3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4-4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3-3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4-2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2-3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Ь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348880"/>
            <a:ext cx="4752528" cy="279692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Comic Sans MS" pitchFamily="66" charset="0"/>
              </a:rPr>
              <a:t>Всемирный день </a:t>
            </a:r>
            <a:br>
              <a:rPr lang="ru-RU" sz="6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Comic Sans MS" pitchFamily="66" charset="0"/>
              </a:rPr>
              <a:t>здоровья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052736"/>
            <a:ext cx="4032448" cy="9174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7 апреля</a:t>
            </a:r>
          </a:p>
          <a:p>
            <a:pPr algn="ctr">
              <a:buNone/>
            </a:pP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21" name="Picture 1" descr="C:\Users\hp\Desktop\С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419600"/>
            <a:ext cx="2438400" cy="2438400"/>
          </a:xfrm>
          <a:prstGeom prst="rect">
            <a:avLst/>
          </a:prstGeom>
          <a:noFill/>
        </p:spPr>
      </p:pic>
      <p:pic>
        <p:nvPicPr>
          <p:cNvPr id="30722" name="Picture 2" descr="C:\Users\hp\Desktop\С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2564904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-12-11-10-9-8-7-6-5-4-3-2-mounta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2828" y="0"/>
            <a:ext cx="1073759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76672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</a:rPr>
              <a:t>«Здоровье – это вершина, на которую человек должен подняться сам»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Как </a:t>
            </a:r>
            <a:r>
              <a:rPr lang="ru-RU" smtClean="0">
                <a:latin typeface="Comic Sans MS" pitchFamily="66" charset="0"/>
              </a:rPr>
              <a:t>вы понимаете </a:t>
            </a:r>
            <a:r>
              <a:rPr lang="ru-RU" dirty="0" smtClean="0">
                <a:latin typeface="Comic Sans MS" pitchFamily="66" charset="0"/>
              </a:rPr>
              <a:t>слово </a:t>
            </a:r>
            <a:r>
              <a:rPr lang="ru-RU" b="1" dirty="0" smtClean="0">
                <a:latin typeface="Comic Sans MS" pitchFamily="66" charset="0"/>
              </a:rPr>
              <a:t>«ЗДОРОВЬЕ»</a:t>
            </a:r>
            <a:r>
              <a:rPr lang="ru-RU" dirty="0" smtClean="0">
                <a:latin typeface="Comic Sans MS" pitchFamily="66" charset="0"/>
              </a:rPr>
              <a:t>?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357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Здоро́вье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— состояние полного физического, душевного и социального благополучия, а не только отсутствие болезней и физических дефектов.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hp\Desktop\ЗОЖ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416425"/>
            <a:ext cx="3657600" cy="24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20688"/>
            <a:ext cx="4392488" cy="6926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ЗДОРОВЬЕ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2987824" cy="5832648"/>
          </a:xfrm>
        </p:spPr>
        <p:txBody>
          <a:bodyPr numCol="1">
            <a:normAutofit fontScale="47500" lnSpcReduction="20000"/>
          </a:bodyPr>
          <a:lstStyle/>
          <a:p>
            <a:pPr>
              <a:buNone/>
            </a:pPr>
            <a:r>
              <a:rPr lang="ru-RU" sz="2900" b="1" dirty="0" smtClean="0"/>
              <a:t>      </a:t>
            </a:r>
            <a:r>
              <a:rPr lang="ru-RU" sz="4200" b="1" dirty="0" smtClean="0"/>
              <a:t>Физическое здоровье - </a:t>
            </a:r>
            <a:r>
              <a:rPr lang="ru-RU" sz="4200" dirty="0" smtClean="0"/>
              <a:t>это состояние правильной работы всего организма. Если человек физически здоров, то он может выполнять все свои текущие обязанности без излишней усталости. У него достаточно энергии, чтобы успешно учиться в школе и делать все необходимые дела дома.</a:t>
            </a:r>
            <a:r>
              <a:rPr lang="ru-RU" sz="4200" b="1" dirty="0" smtClean="0"/>
              <a:t> </a:t>
            </a:r>
            <a:endParaRPr lang="ru-RU" sz="4200" dirty="0" smtClean="0"/>
          </a:p>
          <a:p>
            <a:pPr>
              <a:buNone/>
            </a:pPr>
            <a:r>
              <a:rPr lang="ru-RU" sz="4200" b="1" dirty="0" smtClean="0"/>
              <a:t> 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75856" y="1988840"/>
            <a:ext cx="2448272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Душевное здоровье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проявляется в том, что человек доволен собой, нравится самому себе таким, каков он есть, он удовлетворен своими достижениями и может делать выводы из своих ошибок. Для поддержания душевного здоровья необходимо отдыхать, получать новые впечатления, общаться с друзьями.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156176" y="1700808"/>
            <a:ext cx="2808312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Социальное здоровье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проявляется в отношениях с другими людьми. Социально здоровые люди умеют ладить с окружающими. Они уважают чужие права и могут отстоять свои. Они поддерживают добрые отношения с родственниками, умеют находить новых друзей, умеют выразить свои потребности и нужды так, чтобы они стали понятны окружающим.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2" idx="2"/>
            <a:endCxn id="3" idx="0"/>
          </p:cNvCxnSpPr>
          <p:nvPr/>
        </p:nvCxnSpPr>
        <p:spPr>
          <a:xfrm flipH="1">
            <a:off x="1493912" y="1313384"/>
            <a:ext cx="3330116" cy="3874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28673" idx="0"/>
          </p:cNvCxnSpPr>
          <p:nvPr/>
        </p:nvCxnSpPr>
        <p:spPr>
          <a:xfrm flipH="1">
            <a:off x="4499992" y="1313384"/>
            <a:ext cx="324036" cy="675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28674" idx="0"/>
          </p:cNvCxnSpPr>
          <p:nvPr/>
        </p:nvCxnSpPr>
        <p:spPr>
          <a:xfrm>
            <a:off x="4824028" y="1313384"/>
            <a:ext cx="2736304" cy="3874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6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28673" grpId="0" build="allAtOnce" animBg="1"/>
      <p:bldP spid="2867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Тест «Твое здоровье»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Результаты: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1-2 </a:t>
            </a:r>
            <a:r>
              <a:rPr lang="ru-RU" b="1" dirty="0" smtClean="0"/>
              <a:t>балла.</a:t>
            </a:r>
            <a:r>
              <a:rPr lang="ru-RU" dirty="0" smtClean="0"/>
              <a:t> Несмотря на некоторые признаки ухудшения здоровья, вы в хорошей форме. Ни в коем случае не оставляйте усилий по сохранению своего самочувствия.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3-6</a:t>
            </a:r>
            <a:r>
              <a:rPr lang="ru-RU" b="1" dirty="0" smtClean="0"/>
              <a:t> баллов.</a:t>
            </a:r>
            <a:r>
              <a:rPr lang="ru-RU" dirty="0" smtClean="0"/>
              <a:t> Ваше отношение к своему здоровью трудно назвать нормальным, уже чувствуется, что вы его расстроили довольно основательно.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7-10</a:t>
            </a:r>
            <a:r>
              <a:rPr lang="ru-RU" b="1" dirty="0" smtClean="0"/>
              <a:t> баллов.</a:t>
            </a:r>
            <a:r>
              <a:rPr lang="ru-RU" dirty="0" smtClean="0"/>
              <a:t> Как вы умудрились довести себя до такой степени? Удивительно, что вы еще в состоянии ходить и работать. Вам немедленно нужно изменить свои привычки, иначе…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360</TotalTime>
  <Words>484</Words>
  <Application>Microsoft Office PowerPoint</Application>
  <PresentationFormat>Экран (4:3)</PresentationFormat>
  <Paragraphs>150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 к классному часу  по теме: «Здоровье» </vt:lpstr>
      <vt:lpstr>Классный час  7 класс </vt:lpstr>
      <vt:lpstr>Расшифруй слово</vt:lpstr>
      <vt:lpstr>Расшифруй слово</vt:lpstr>
      <vt:lpstr>Всемирный день  здоровья</vt:lpstr>
      <vt:lpstr>Слайд 6</vt:lpstr>
      <vt:lpstr>Как вы понимаете слово «ЗДОРОВЬЕ»?</vt:lpstr>
      <vt:lpstr>ЗДОРОВЬЕ</vt:lpstr>
      <vt:lpstr>Тест «Твое здоровье» </vt:lpstr>
      <vt:lpstr>Основные факторы здоровья: </vt:lpstr>
      <vt:lpstr>Слайд 11</vt:lpstr>
      <vt:lpstr>Игра «Да, нет, не знаю» </vt:lpstr>
      <vt:lpstr>Собери пословицы</vt:lpstr>
      <vt:lpstr>Составить советы  для одноклассников  по сохранению здоровья</vt:lpstr>
      <vt:lpstr>Слайд 15</vt:lpstr>
      <vt:lpstr>Слайд 16</vt:lpstr>
      <vt:lpstr>Слайд 17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7 класс</dc:title>
  <dc:creator>hp</dc:creator>
  <cp:lastModifiedBy>yurij.elshin@yandex.ru</cp:lastModifiedBy>
  <cp:revision>39</cp:revision>
  <dcterms:created xsi:type="dcterms:W3CDTF">2021-04-06T12:54:14Z</dcterms:created>
  <dcterms:modified xsi:type="dcterms:W3CDTF">2022-12-13T11:51:59Z</dcterms:modified>
</cp:coreProperties>
</file>