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5" r:id="rId5"/>
    <p:sldId id="303" r:id="rId6"/>
    <p:sldId id="286" r:id="rId7"/>
    <p:sldId id="272" r:id="rId8"/>
    <p:sldId id="288" r:id="rId9"/>
    <p:sldId id="295" r:id="rId10"/>
    <p:sldId id="293" r:id="rId11"/>
    <p:sldId id="294" r:id="rId12"/>
    <p:sldId id="298" r:id="rId13"/>
    <p:sldId id="296" r:id="rId14"/>
    <p:sldId id="297" r:id="rId15"/>
    <p:sldId id="299" r:id="rId16"/>
    <p:sldId id="289" r:id="rId17"/>
    <p:sldId id="290" r:id="rId18"/>
    <p:sldId id="266" r:id="rId19"/>
    <p:sldId id="267" r:id="rId20"/>
    <p:sldId id="268" r:id="rId21"/>
    <p:sldId id="269" r:id="rId22"/>
    <p:sldId id="270" r:id="rId23"/>
    <p:sldId id="271" r:id="rId24"/>
    <p:sldId id="30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63DB-605B-42F6-A51D-AA0EB5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6858E-D2BB-4F72-AD71-B91FA00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37EFF-2A2F-4642-A39E-9789990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A702-6D5A-4654-8443-A17720D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A38D-77EF-438B-836C-CA44DEE9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38E8-3FDD-438E-836F-82CAB84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18985-DD39-45AA-8F6D-F60CDE3B9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15D5D-3C58-4D82-B541-C7F7E46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2951A-B381-4D57-895A-04C052D4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850ED-D975-45E4-A2A4-26E8EFA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74AA1-142B-4CB3-B200-2782F86A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97296-412A-4125-8607-95EF08C7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6C17-5A29-4A3C-856B-41437A26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41FB-1522-411D-A943-3E1300B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3FCD-C720-4E84-83BE-2836A27E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863C-FF55-461F-AD78-296C7509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7E06A-7CDC-42FF-8D4F-7DF8BCB0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88678-0FB7-4767-8FEA-5E44E7E7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87FF-2B9E-448E-9D0F-EF621AC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AB1D6-F682-442F-AA73-F75F7A37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8C50-2BE1-4020-8370-BB8023E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18114-E17C-42F9-93AB-B8E210B2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3326A-A724-4801-A2FE-2D4F7D41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9526-5A81-4A27-B726-642F070D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F306D-167D-474C-9750-4F06456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0129-37A6-4FFF-9A19-1640C62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2-7360-40EE-B936-70054947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E1CC1-0A45-40AE-B957-FFD3D0B9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C87DA-0425-452B-96D9-6E84FF5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A033C-5460-4962-AD60-4717F76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6FB4F-026C-48DE-8F55-E214CDE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1FB6-1832-4155-A0F6-996B932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EE635-4D27-42C2-B8E9-46A3467B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86F86-5308-41C5-837E-4D566B6F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13D83-C1BE-4648-B808-350BE94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5B01B-10BB-4A20-9513-2EDE27E9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DA70D-4839-4334-9DEE-BE7CE9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12673F-9463-407F-BAD0-F5C199F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38228-37E8-40E0-9F0E-447831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0DEE-6D34-4804-AAF6-B80BDCB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19A9C-73CB-4F74-B663-3C83F31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C10B6-4695-4244-9987-52F8571F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D99E-14A5-4822-A64C-34F758B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38F72-E190-4E5E-B880-32F1ADB8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39322-9968-43C2-80C4-ECAFA83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3B2C9-E408-4F79-9CCC-612CCB7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D4C02-E450-4FEB-87C3-F42C3B40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9BEE7-F40D-4991-81A2-A3920DC5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2361F-DF89-432D-8AD9-66AA879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EFA47-304F-4AA0-949A-5C298ABC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9DCA9-3EA3-4413-BE77-FEC93B4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D5655-C945-4BA0-AD9B-C17E3140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99DD-AD4D-41BB-8291-CA34C68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E6720-B48B-4806-ACC8-A6C05CF0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C7338-0D2F-4114-9040-45730CAB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1A2B2-508E-4BA7-9795-D4590E20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210FF-5A34-4A45-A5F9-CC5FA48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448C-8C2D-47DD-B522-E65A98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72652-BCE9-4F00-8C50-ED143B93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CD77-5E66-4399-BAA3-C5E95C71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542E-0ED9-4520-9D69-AD31C7D1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1BC28-5833-4C60-AD1D-3B8EFE35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E53F2-2D24-4442-A607-42794855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C78F-C983-4B68-ADD9-BE4997D9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538" y="16237"/>
            <a:ext cx="6889071" cy="1998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И ПРОФЕССИЯ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0FE35-C728-4082-9551-F3B44AA6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863" y="3133817"/>
            <a:ext cx="7367098" cy="1502545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ИНТЕРЕСЫ И СКЛОННОСТИ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C574A-AF5D-4AB1-904F-5B71099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2" y="0"/>
            <a:ext cx="5118495" cy="6690843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CD1A54E-BE5C-44D4-9799-E0A99AAA1806}"/>
              </a:ext>
            </a:extLst>
          </p:cNvPr>
          <p:cNvSpPr txBox="1">
            <a:spLocks/>
          </p:cNvSpPr>
          <p:nvPr/>
        </p:nvSpPr>
        <p:spPr>
          <a:xfrm>
            <a:off x="5403384" y="6604002"/>
            <a:ext cx="6788616" cy="23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Ашапская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Учитель технологии   Степанова Елена Владимировна    2021г.</a:t>
            </a:r>
          </a:p>
        </p:txBody>
      </p:sp>
    </p:spTree>
    <p:extLst>
      <p:ext uri="{BB962C8B-B14F-4D97-AF65-F5344CB8AC3E}">
        <p14:creationId xmlns:p14="http://schemas.microsoft.com/office/powerpoint/2010/main" val="25276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5D70-2F06-4DF0-A23C-DCEAC1B8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58E47-2E8C-4D21-8955-3CE431B4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BF874-5AE4-4384-8C70-F7E7D20F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6" y="276982"/>
            <a:ext cx="9855820" cy="63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269EB-A2D3-482B-8615-90151B24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1F00E-3845-4B60-BF53-1155ACB0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BB328-8C00-49CB-B2F8-377122AC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48" y="234729"/>
            <a:ext cx="11028852" cy="64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4D3F-E717-49F8-873E-E987459B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D623E-84A2-4A27-99ED-20FC5837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7A38E4-A38B-477A-8738-381B000F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95"/>
          <a:stretch/>
        </p:blipFill>
        <p:spPr>
          <a:xfrm>
            <a:off x="198416" y="268266"/>
            <a:ext cx="11008620" cy="62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FB008-417C-40C2-AD29-7F4E347E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1CEF0-3A42-4049-ADD0-2FBD28BD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07BE3-76C0-41BE-8671-9F132B45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8" y="1492455"/>
            <a:ext cx="11108860" cy="2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C1132-2723-4D2A-B2D9-CEFE70B5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C5A84-0561-49CB-B08B-EA0938F6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04299D-482C-4FEF-88B3-DC5963233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8" y="178997"/>
            <a:ext cx="9976339" cy="41266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DD2B3-5F4B-42EF-972E-470450A77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70" b="73131"/>
          <a:stretch/>
        </p:blipFill>
        <p:spPr>
          <a:xfrm>
            <a:off x="838200" y="4110058"/>
            <a:ext cx="9855549" cy="12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EE8A-4AF3-45BB-BE31-75A705F7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FBC45-B9B6-47F1-904D-0E5A0EB3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036A7-5174-4CC4-AB87-58A7FA535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5602" r="-1188"/>
          <a:stretch/>
        </p:blipFill>
        <p:spPr>
          <a:xfrm>
            <a:off x="424303" y="365125"/>
            <a:ext cx="11595501" cy="40659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D1A008-294B-4353-8709-E881051D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64" y="4608528"/>
            <a:ext cx="8144058" cy="19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4E935-1FF5-4A4A-88C4-D1159665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776752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КАК УПРАВЛЯТЬ СВОИМИ ИНТЕРЕСАМИ И СКЛОННОСТЯМИ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6748B-A909-4330-9CAD-A2B9A09D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A5301-8AD0-4AD2-9247-9E40026F0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2" r="1066" b="36160"/>
          <a:stretch/>
        </p:blipFill>
        <p:spPr>
          <a:xfrm>
            <a:off x="6640496" y="952743"/>
            <a:ext cx="4465470" cy="5905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6E34F7-3EAA-4204-B8C8-CEF85C877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13" b="35656"/>
          <a:stretch/>
        </p:blipFill>
        <p:spPr>
          <a:xfrm>
            <a:off x="468297" y="1066418"/>
            <a:ext cx="5266677" cy="56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19EF7-E4C7-4076-9DA0-E06A71DA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FB746-B674-42D6-83D8-2442DB93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16DAD-C29F-4548-8ED1-307AA7EE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0" y="365125"/>
            <a:ext cx="10025726" cy="62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0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9B68A-4173-4CF6-B49B-0C0C93E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A386-7076-424B-B339-9E9A111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К экстремальным  видам деятельности относится профессия </a:t>
            </a:r>
          </a:p>
          <a:p>
            <a:pPr marL="0" indent="0">
              <a:buNone/>
            </a:pPr>
            <a:r>
              <a:rPr lang="ru-RU" dirty="0"/>
              <a:t> 	а)</a:t>
            </a:r>
            <a:r>
              <a:rPr lang="en-US" dirty="0"/>
              <a:t> </a:t>
            </a:r>
            <a:r>
              <a:rPr lang="ru-RU" dirty="0"/>
              <a:t>бухгалтер</a:t>
            </a:r>
          </a:p>
          <a:p>
            <a:pPr marL="0" indent="0">
              <a:buNone/>
            </a:pPr>
            <a:r>
              <a:rPr lang="ru-RU" dirty="0"/>
              <a:t>	б) пожарный</a:t>
            </a:r>
          </a:p>
          <a:p>
            <a:pPr marL="0" indent="0">
              <a:buNone/>
            </a:pPr>
            <a:r>
              <a:rPr lang="ru-RU" dirty="0"/>
              <a:t>	в) учитель</a:t>
            </a:r>
          </a:p>
          <a:p>
            <a:pPr marL="0" indent="0">
              <a:buNone/>
            </a:pPr>
            <a:r>
              <a:rPr lang="ru-RU" dirty="0"/>
              <a:t>	г) агроном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D019C-6DD7-4270-B583-BD218A6C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0C04-4F9C-4468-898F-A5DA7DE8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04C5-6FF2-4603-9A52-A01DF165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15143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Профессиональная склонность к работе с людьми необходима для профессий, связанных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с обслуживанием</a:t>
            </a:r>
          </a:p>
          <a:p>
            <a:pPr marL="0" indent="0">
              <a:buNone/>
            </a:pPr>
            <a:r>
              <a:rPr lang="ru-RU" dirty="0"/>
              <a:t>	б) с управлением техникой</a:t>
            </a:r>
          </a:p>
          <a:p>
            <a:pPr marL="0" indent="0">
              <a:buNone/>
            </a:pPr>
            <a:r>
              <a:rPr lang="ru-RU" dirty="0"/>
              <a:t>	в) с сельским хозяйством</a:t>
            </a:r>
          </a:p>
          <a:p>
            <a:pPr marL="0" indent="0">
              <a:buNone/>
            </a:pPr>
            <a:r>
              <a:rPr lang="ru-RU" dirty="0"/>
              <a:t>	г) с обработкой информации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1698D0-489D-403A-B21C-FDFCD488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B2B7-CACF-43BF-A76D-CCE24E1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02" y="4737377"/>
            <a:ext cx="3629485" cy="2750937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Эварист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Галуа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(1811-1832)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французский математик, основатель современной высшей алгебры.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AC7E-8BE5-495E-BDDC-4199E6D5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92" y="974764"/>
            <a:ext cx="7574134" cy="58832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Интерес есть начало всех наших мыслей </a:t>
            </a:r>
          </a:p>
          <a:p>
            <a:pPr marL="0" indent="0">
              <a:buNone/>
            </a:pPr>
            <a:r>
              <a:rPr lang="ru-RU" dirty="0"/>
              <a:t>и всех наших поступков.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ru-RU" i="1" dirty="0"/>
              <a:t>		К. Гельвеций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2B27E-1144-4F19-81DC-8039FF6D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164" y="133165"/>
            <a:ext cx="327705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9835-E694-4B6E-BD32-0ABC2F8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E5CAF-29E0-4D8E-9108-344BE8B7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Для развития профессиональных интересов требуется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постепенность</a:t>
            </a:r>
          </a:p>
          <a:p>
            <a:pPr marL="0" indent="0">
              <a:buNone/>
            </a:pPr>
            <a:r>
              <a:rPr lang="ru-RU" dirty="0"/>
              <a:t>	б) свободное время </a:t>
            </a:r>
          </a:p>
          <a:p>
            <a:pPr marL="0" indent="0">
              <a:buNone/>
            </a:pPr>
            <a:r>
              <a:rPr lang="ru-RU" dirty="0"/>
              <a:t>	в) сила воли</a:t>
            </a:r>
          </a:p>
          <a:p>
            <a:pPr marL="0" indent="0">
              <a:buNone/>
            </a:pPr>
            <a:r>
              <a:rPr lang="ru-RU" dirty="0"/>
              <a:t>	г) терпение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73001-4DA0-4D9F-8369-0EC457F7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0B02-5450-4362-B25A-E1162C92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BB380-C0E3-479F-A5EE-FB6AF9A7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4. К эстетическим видам деятельности относится профессия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кинолог</a:t>
            </a:r>
          </a:p>
          <a:p>
            <a:pPr marL="0" indent="0">
              <a:buNone/>
            </a:pPr>
            <a:r>
              <a:rPr lang="ru-RU" dirty="0"/>
              <a:t>	б) дизайнер</a:t>
            </a:r>
          </a:p>
          <a:p>
            <a:pPr marL="0" indent="0">
              <a:buNone/>
            </a:pPr>
            <a:r>
              <a:rPr lang="ru-RU" dirty="0"/>
              <a:t>	в) психолог</a:t>
            </a:r>
          </a:p>
          <a:p>
            <a:pPr marL="0" indent="0">
              <a:buNone/>
            </a:pPr>
            <a:r>
              <a:rPr lang="ru-RU" dirty="0"/>
              <a:t>	г) инженер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E7551B-C91A-4012-B8F2-1FDF199D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414D-9B8E-423B-AA38-01794504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91F3-04A1-40DB-B440-90BCDE5A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Устойчивость и широта интересов зависят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от интеллекта</a:t>
            </a:r>
          </a:p>
          <a:p>
            <a:pPr marL="0" indent="0">
              <a:buNone/>
            </a:pPr>
            <a:r>
              <a:rPr lang="ru-RU" dirty="0"/>
              <a:t>	б) от темперамента</a:t>
            </a:r>
          </a:p>
          <a:p>
            <a:pPr marL="0" indent="0">
              <a:buNone/>
            </a:pPr>
            <a:r>
              <a:rPr lang="ru-RU" dirty="0"/>
              <a:t>	в) от характера</a:t>
            </a:r>
          </a:p>
          <a:p>
            <a:pPr marL="0" indent="0">
              <a:buNone/>
            </a:pPr>
            <a:r>
              <a:rPr lang="ru-RU" dirty="0"/>
              <a:t>	г) от возраста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68833-6B7B-4739-87B4-13A1B41B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360C-773B-403C-A82A-A2B1279B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87B1-4DAC-4905-B9BF-354AB84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r>
              <a:rPr lang="ru-RU" dirty="0"/>
              <a:t>Г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1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E819-9D68-46FB-ACE5-3E97B20D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4" y="365125"/>
            <a:ext cx="10097655" cy="1325563"/>
          </a:xfrm>
        </p:spPr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80472-EE29-4D60-AE11-83CF9DA7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Запишите в карту самодиагностики результаты работы с опросником «Мои </a:t>
            </a:r>
            <a:r>
              <a:rPr lang="ru-RU"/>
              <a:t>профессиональные склонности»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2D163-CAA5-4E49-90CF-6597C30B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66269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B6EEA-4750-4215-9CD6-42632BDA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BC81D-8E1D-4765-A1FA-623429B6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7CD7B-F610-4F57-B01F-8780D696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373" y="201190"/>
            <a:ext cx="10679124" cy="6656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4394C-6D54-44C0-99E0-067D47BBF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25" t="943" r="5981" b="4316"/>
          <a:stretch/>
        </p:blipFill>
        <p:spPr>
          <a:xfrm>
            <a:off x="8282653" y="69136"/>
            <a:ext cx="2687889" cy="3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2F733-45CC-45EC-8925-9E4C7D9E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Интересы различаются: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76AD2-C1CA-4D46-BE78-0D328C5F4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5" y="1825624"/>
            <a:ext cx="11712606" cy="4841505"/>
          </a:xfrm>
        </p:spPr>
        <p:txBody>
          <a:bodyPr/>
          <a:lstStyle/>
          <a:p>
            <a:r>
              <a:rPr lang="ru-RU" dirty="0"/>
              <a:t>По содержанию (литература, музыка, техника, спорт и т.п.)</a:t>
            </a:r>
          </a:p>
          <a:p>
            <a:r>
              <a:rPr lang="ru-RU" dirty="0"/>
              <a:t>По широте (разносторонние или узкие, направленные на один предмет)</a:t>
            </a:r>
          </a:p>
          <a:p>
            <a:r>
              <a:rPr lang="ru-RU" dirty="0"/>
              <a:t>По глубине (глубокие или поверхностные)</a:t>
            </a:r>
          </a:p>
          <a:p>
            <a:r>
              <a:rPr lang="ru-RU" dirty="0"/>
              <a:t>По длительности ( устойчивые и неустойчивые)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000" dirty="0"/>
              <a:t>Устойчивость и широта интересов связаны с особенностями темперамента у человека: </a:t>
            </a:r>
          </a:p>
          <a:p>
            <a:pPr marL="0" indent="0">
              <a:buNone/>
            </a:pPr>
            <a:r>
              <a:rPr lang="ru-RU" sz="2000" dirty="0"/>
              <a:t>у меланхоликов интересы более устойчивые и глубокие. </a:t>
            </a:r>
          </a:p>
          <a:p>
            <a:pPr marL="0" indent="0">
              <a:buNone/>
            </a:pPr>
            <a:r>
              <a:rPr lang="ru-RU" sz="2000" dirty="0"/>
              <a:t>Зато у  холериков и сангвиников интересы шире.</a:t>
            </a:r>
          </a:p>
          <a:p>
            <a:pPr marL="0" indent="0">
              <a:buNone/>
            </a:pPr>
            <a:r>
              <a:rPr lang="ru-RU" sz="2000" dirty="0"/>
              <a:t>Пример глубокого и устойчивого интереса – история Генриха Шлимана, открывшего легендарную Трою.</a:t>
            </a:r>
          </a:p>
        </p:txBody>
      </p:sp>
    </p:spTree>
    <p:extLst>
      <p:ext uri="{BB962C8B-B14F-4D97-AF65-F5344CB8AC3E}">
        <p14:creationId xmlns:p14="http://schemas.microsoft.com/office/powerpoint/2010/main" val="137144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5CE0C-3F57-457A-915B-FFE81935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DFB6-3B8D-4CCC-AAA6-DD1D58C5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836" y="655782"/>
            <a:ext cx="4638964" cy="5521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err="1"/>
              <a:t>г</a:t>
            </a:r>
            <a:r>
              <a:rPr lang="ru-RU" sz="4000" dirty="0" err="1"/>
              <a:t>ерман</a:t>
            </a:r>
            <a:r>
              <a:rPr lang="ru-RU" sz="4000" dirty="0"/>
              <a:t> </a:t>
            </a:r>
            <a:r>
              <a:rPr lang="ru-RU" sz="5400" dirty="0" err="1"/>
              <a:t>ш</a:t>
            </a:r>
            <a:r>
              <a:rPr lang="ru-RU" sz="4000" dirty="0" err="1"/>
              <a:t>лиман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(1822-1890)</a:t>
            </a:r>
          </a:p>
          <a:p>
            <a:pPr marL="0" indent="0">
              <a:buNone/>
            </a:pPr>
            <a:r>
              <a:rPr lang="ru-RU" sz="3600" dirty="0"/>
              <a:t>Немецкий предприниматель и археолог-любитель, прославившийся своими находками в Малой Азии, на месте античной (Гомеровской) Трои.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4A8D9-5E02-4083-9063-40BE02D3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" t="9940" r="48523" b="3577"/>
          <a:stretch/>
        </p:blipFill>
        <p:spPr>
          <a:xfrm>
            <a:off x="480291" y="562480"/>
            <a:ext cx="5708074" cy="57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EA288-F938-457C-8984-F1FB9192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06562-70D3-4F27-96D0-B6DC07AE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52D89-2E0F-45C3-B96C-C3F72E88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3" y="365125"/>
            <a:ext cx="11577775" cy="62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D4681-C4B7-4C4C-BC02-10C3701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" y="3123508"/>
            <a:ext cx="12384350" cy="29932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предрасположенность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к определенным видам деятельности.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мы никогда не узнаем про эту предрасположенность , если не проявим интереса.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9738D-9623-4407-A550-4DEE1C09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17130"/>
            <a:ext cx="12991609" cy="259307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sz="4000" b="1" dirty="0">
                <a:latin typeface="Calibri" pitchFamily="34" charset="0"/>
              </a:rPr>
              <a:t>Интересы  </a:t>
            </a:r>
            <a:r>
              <a:rPr lang="ru-RU" sz="4000" dirty="0">
                <a:latin typeface="Calibri" pitchFamily="34" charset="0"/>
              </a:rPr>
              <a:t>выражаются формулой </a:t>
            </a:r>
            <a:r>
              <a:rPr lang="ru-RU" sz="4000" b="1" dirty="0">
                <a:latin typeface="Calibri" pitchFamily="34" charset="0"/>
              </a:rPr>
              <a:t>«хочу знать»,</a:t>
            </a:r>
            <a:r>
              <a:rPr lang="ru-RU" sz="4000" dirty="0">
                <a:latin typeface="Calibri" pitchFamily="34" charset="0"/>
              </a:rPr>
              <a:t>	</a:t>
            </a:r>
          </a:p>
          <a:p>
            <a:pPr marL="0" indent="0">
              <a:buNone/>
            </a:pPr>
            <a:endParaRPr lang="ru-RU" sz="4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4000" dirty="0">
                <a:latin typeface="Calibri" pitchFamily="34" charset="0"/>
              </a:rPr>
              <a:t>		А </a:t>
            </a:r>
            <a:r>
              <a:rPr lang="ru-RU" sz="4000" b="1" dirty="0">
                <a:latin typeface="Calibri" pitchFamily="34" charset="0"/>
              </a:rPr>
              <a:t>склонности </a:t>
            </a:r>
            <a:r>
              <a:rPr lang="ru-RU" sz="4000" dirty="0">
                <a:latin typeface="Calibri" pitchFamily="34" charset="0"/>
              </a:rPr>
              <a:t>– формулой </a:t>
            </a:r>
            <a:r>
              <a:rPr lang="ru-RU" sz="4000" b="1" dirty="0">
                <a:latin typeface="Calibri" pitchFamily="34" charset="0"/>
              </a:rPr>
              <a:t>«хочу делать»</a:t>
            </a:r>
            <a:r>
              <a:rPr lang="ru-RU" sz="4000" dirty="0">
                <a:latin typeface="Calibri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48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F062-CD01-4501-8052-9B8B4F9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«Мои профессиональные склонности»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6FC8C-F337-4335-B2BD-77EF2409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899" y="5140172"/>
            <a:ext cx="12517515" cy="14648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00" dirty="0"/>
              <a:t>Оцените в баллах пять утверждений в каждой строке таблицы  по степени привлекательности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dirty="0"/>
              <a:t>(от 1 за самый непривлекательный вариант до 5 за самый привлекательный)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i="1" dirty="0">
                <a:solidFill>
                  <a:srgbClr val="FF0000"/>
                </a:solidFill>
              </a:rPr>
              <a:t>цифры в одной строке не должны повторятся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6BD680-380C-4A21-A111-FF03930E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7" y="1136023"/>
            <a:ext cx="7377344" cy="40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E223A-20B9-4080-AA72-29935BE2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6519A-725C-4C26-9899-AD66D5FD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AF4A4-9D1D-4DC0-9AAF-A28CE48CF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" r="-568"/>
          <a:stretch/>
        </p:blipFill>
        <p:spPr>
          <a:xfrm>
            <a:off x="429826" y="176800"/>
            <a:ext cx="11612046" cy="63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7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422</Words>
  <Application>Microsoft Office PowerPoint</Application>
  <PresentationFormat>Широкоэкранный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ЛИЧНОСТЬ И ПРОФЕССИЯ    </vt:lpstr>
      <vt:lpstr>Эварист  Галуа  (1811-1832)   французский математик, основатель современной высшей алгебры. </vt:lpstr>
      <vt:lpstr>Презентация PowerPoint</vt:lpstr>
      <vt:lpstr>Интересы различаются:</vt:lpstr>
      <vt:lpstr>Презентация PowerPoint</vt:lpstr>
      <vt:lpstr>Презентация PowerPoint</vt:lpstr>
      <vt:lpstr>Склонность  – это предрасположенность   к определенным видам деятельности. Но мы никогда не узнаем про эту предрасположенность , если не проявим интереса.</vt:lpstr>
      <vt:lpstr>«Мои профессиональные склонности»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УПРАВЛЯТЬ СВОИМИ ИНТЕРЕСАМИ И СКЛОННОСТЯМИ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ПРОФЕССИЯ    </dc:title>
  <dc:creator>valeriy stepanov</dc:creator>
  <cp:lastModifiedBy>valeriy stepanov</cp:lastModifiedBy>
  <cp:revision>6</cp:revision>
  <dcterms:created xsi:type="dcterms:W3CDTF">2021-09-01T13:58:45Z</dcterms:created>
  <dcterms:modified xsi:type="dcterms:W3CDTF">2021-10-12T11:18:09Z</dcterms:modified>
</cp:coreProperties>
</file>