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3" r:id="rId3"/>
    <p:sldId id="257" r:id="rId4"/>
    <p:sldId id="264" r:id="rId5"/>
    <p:sldId id="260" r:id="rId6"/>
    <p:sldId id="258" r:id="rId7"/>
    <p:sldId id="265" r:id="rId8"/>
    <p:sldId id="266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3.docx"/><Relationship Id="rId4" Type="http://schemas.openxmlformats.org/officeDocument/2006/relationships/package" Target="../embeddings/_________Microsoft_Office_Word2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yurij\Desktop\&#1092;&#1086;&#1088;&#1084;&#1080;&#1088;&#1091;&#1102;&#1097;&#1077;&#1077;%20&#1086;&#1094;&#1077;&#1085;&#1080;&#1074;&#1072;&#1085;&#1080;&#1077;\&#1051;&#1077;&#1074;%20&#1080;%20&#1071;&#1088;&#1083;&#1099;&#1082;.%20&#1057;.%20&#1052;&#1080;&#1093;&#1072;&#1083;&#1082;&#1086;&#1074;%20(%20&#1095;&#1080;&#1090;&#1072;&#1077;&#1090;%20&#1057;&#1074;&#1077;&#1090;&#1083;&#1072;&#1085;&#1072;%20&#1055;&#1080;&#1095;&#1105;&#1074;&#1072;)%20(2)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/>
          <a:lstStyle/>
          <a:p>
            <a:r>
              <a:rPr lang="ru-RU" dirty="0" smtClean="0"/>
              <a:t>Мастер – класс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Инстументы</a:t>
            </a:r>
            <a:r>
              <a:rPr lang="ru-RU" dirty="0" smtClean="0"/>
              <a:t> формирующего оценивания»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Подготовила и провела: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Кожина Л.В.,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учитель-логопед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МБОУ «</a:t>
            </a:r>
            <a:r>
              <a:rPr lang="ru-RU" sz="2800" dirty="0" err="1" smtClean="0">
                <a:solidFill>
                  <a:schemeClr val="tx1"/>
                </a:solidFill>
              </a:rPr>
              <a:t>Ашапская</a:t>
            </a:r>
            <a:r>
              <a:rPr lang="ru-RU" sz="2800" dirty="0" smtClean="0">
                <a:solidFill>
                  <a:schemeClr val="tx1"/>
                </a:solidFill>
              </a:rPr>
              <a:t> СОШ» </a:t>
            </a:r>
          </a:p>
          <a:p>
            <a:pPr algn="r"/>
            <a:r>
              <a:rPr lang="ru-RU" sz="2800" dirty="0" err="1" smtClean="0">
                <a:solidFill>
                  <a:schemeClr val="tx1"/>
                </a:solidFill>
              </a:rPr>
              <a:t>Ординского</a:t>
            </a:r>
            <a:r>
              <a:rPr lang="ru-RU" sz="2800" dirty="0" smtClean="0">
                <a:solidFill>
                  <a:schemeClr val="tx1"/>
                </a:solidFill>
              </a:rPr>
              <a:t> МО</a:t>
            </a:r>
          </a:p>
          <a:p>
            <a:pPr algn="r"/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2023 г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Рисунок</a:t>
            </a:r>
            <a:endParaRPr lang="ru-RU" b="1" dirty="0"/>
          </a:p>
        </p:txBody>
      </p:sp>
      <p:pic>
        <p:nvPicPr>
          <p:cNvPr id="3074" name="Picture 2" descr="C:\Users\yurij\Desktop\формирующее оценивание\картинки\1832565-7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99482"/>
            <a:ext cx="8229600" cy="4327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536" y="2420888"/>
          <a:ext cx="2592288" cy="2664296"/>
        </p:xfrm>
        <a:graphic>
          <a:graphicData uri="http://schemas.openxmlformats.org/presentationml/2006/ole">
            <p:oleObj spid="_x0000_s4098" name="Документ" r:id="rId3" imgW="6514664" imgH="6746528" progId="Word.Document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75856" y="1988840"/>
          <a:ext cx="2952328" cy="3168352"/>
        </p:xfrm>
        <a:graphic>
          <a:graphicData uri="http://schemas.openxmlformats.org/presentationml/2006/ole">
            <p:oleObj spid="_x0000_s4099" name="Документ" r:id="rId4" imgW="7084137" imgH="7022830" progId="Word.Document.12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344016" y="2276872"/>
          <a:ext cx="2393019" cy="2752080"/>
        </p:xfrm>
        <a:graphic>
          <a:graphicData uri="http://schemas.openxmlformats.org/presentationml/2006/ole">
            <p:oleObj spid="_x0000_s4100" name="Документ" r:id="rId5" imgW="6514664" imgH="749077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работу!</a:t>
            </a:r>
            <a:endParaRPr lang="ru-RU" sz="4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Ребус  1</a:t>
            </a:r>
            <a:endParaRPr lang="ru-RU" b="1" dirty="0"/>
          </a:p>
        </p:txBody>
      </p:sp>
      <p:pic>
        <p:nvPicPr>
          <p:cNvPr id="27650" name="Picture 2" descr="C:\Users\yurij\Desktop\формирующее оценивание\картинки\1661069643_3-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5256584" cy="25030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4509120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5400" b="1" dirty="0" smtClean="0"/>
              <a:t>1 2 3 4    </a:t>
            </a:r>
            <a:endParaRPr lang="ru-RU" sz="5400" b="1" dirty="0"/>
          </a:p>
        </p:txBody>
      </p:sp>
      <p:sp>
        <p:nvSpPr>
          <p:cNvPr id="6" name="Овал 5"/>
          <p:cNvSpPr/>
          <p:nvPr/>
        </p:nvSpPr>
        <p:spPr>
          <a:xfrm>
            <a:off x="6300192" y="2708920"/>
            <a:ext cx="1656184" cy="1922512"/>
          </a:xfrm>
          <a:prstGeom prst="ellips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Д</a:t>
            </a:r>
            <a:endParaRPr lang="ru-RU" sz="6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3849" y="4148436"/>
            <a:ext cx="720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prstClr val="black"/>
                </a:solidFill>
              </a:rPr>
              <a:t>е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03848" y="4941168"/>
            <a:ext cx="576064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Ребус  2</a:t>
            </a:r>
            <a:endParaRPr lang="ru-RU" b="1" dirty="0"/>
          </a:p>
        </p:txBody>
      </p:sp>
      <p:pic>
        <p:nvPicPr>
          <p:cNvPr id="2050" name="Picture 2" descr="C:\Users\yurij\Desktop\формирующее оценивание\картинки\80b54569240584c458826eee57ef47ce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988840"/>
            <a:ext cx="84969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Приём </a:t>
            </a:r>
            <a:br>
              <a:rPr lang="ru-RU" dirty="0" smtClean="0"/>
            </a:br>
            <a:r>
              <a:rPr lang="ru-RU" dirty="0" smtClean="0"/>
              <a:t>формирующего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/>
          </a:p>
          <a:p>
            <a:pPr algn="ctr">
              <a:buNone/>
            </a:pPr>
            <a:r>
              <a:rPr lang="ru-RU" sz="6000" b="1" dirty="0" smtClean="0"/>
              <a:t>«Перевод информации»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Преобразование информации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ТЕКСТ                    ТАБЛИЦА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ТЕКСТ                     КАРТИНКА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ТЕКСТ                      ГРАФИК</a:t>
            </a:r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707904" y="170080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779912" y="285293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851920" y="393305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Лев и Ярлык. С. Михалков ( читает Светлана Пичёва) 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5575" y="188913"/>
            <a:ext cx="87376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Самостоятельная работа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Самостоятельная работа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Произведение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Автор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Название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Герои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Сюжет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Мораль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61</Words>
  <Application>Microsoft Office PowerPoint</Application>
  <PresentationFormat>Экран (4:3)</PresentationFormat>
  <Paragraphs>35</Paragraphs>
  <Slides>12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</vt:lpstr>
      <vt:lpstr>Мастер – класс «Инстументы формирующего оценивания»</vt:lpstr>
      <vt:lpstr>Ребус  1</vt:lpstr>
      <vt:lpstr>Ребус  2</vt:lpstr>
      <vt:lpstr>Приём  формирующего оценивания</vt:lpstr>
      <vt:lpstr>Преобразование информации</vt:lpstr>
      <vt:lpstr>Слайд 6</vt:lpstr>
      <vt:lpstr>Слайд 7</vt:lpstr>
      <vt:lpstr>Самостоятельная работа</vt:lpstr>
      <vt:lpstr>Самостоятельная работа</vt:lpstr>
      <vt:lpstr>Рисунок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«Приемы формирующего оценивания»</dc:title>
  <dc:creator>yurij</dc:creator>
  <cp:lastModifiedBy>yurij.elshin@yandex.ru</cp:lastModifiedBy>
  <cp:revision>27</cp:revision>
  <dcterms:created xsi:type="dcterms:W3CDTF">2023-12-15T06:40:59Z</dcterms:created>
  <dcterms:modified xsi:type="dcterms:W3CDTF">2024-01-09T10:45:10Z</dcterms:modified>
</cp:coreProperties>
</file>