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68" r:id="rId3"/>
    <p:sldId id="355" r:id="rId4"/>
    <p:sldId id="354" r:id="rId5"/>
    <p:sldId id="360" r:id="rId6"/>
    <p:sldId id="358" r:id="rId7"/>
    <p:sldId id="361" r:id="rId8"/>
    <p:sldId id="362" r:id="rId9"/>
    <p:sldId id="370" r:id="rId10"/>
    <p:sldId id="365" r:id="rId11"/>
    <p:sldId id="366" r:id="rId12"/>
    <p:sldId id="3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96C3E-B10F-417A-B940-BE16AB1438E6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1F33A-CD8E-4820-8F17-34EF0261500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815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980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776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7064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887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7854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2850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1386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439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3371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085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454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9E372-4B87-4847-B755-C013723CEA79}" type="datetimeFigureOut">
              <a:rPr lang="ru-RU" smtClean="0"/>
              <a:pPr/>
              <a:t>13.11.2023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E0FFE-5A14-479A-A2C5-8455110247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691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7624" y="836712"/>
            <a:ext cx="68407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«Спорт – это здоровье!»</a:t>
            </a:r>
          </a:p>
          <a:p>
            <a:pPr lvl="0" algn="ctr"/>
            <a:endParaRPr lang="ru-RU" sz="4000" b="1" dirty="0" smtClean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ru-RU" sz="4000" b="1" dirty="0" smtClean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r"/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Работу выполнила:</a:t>
            </a:r>
          </a:p>
          <a:p>
            <a:pPr lvl="0" algn="r"/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Елшина Вера</a:t>
            </a:r>
          </a:p>
          <a:p>
            <a:pPr lvl="0" algn="r"/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Руководитель:</a:t>
            </a:r>
          </a:p>
          <a:p>
            <a:pPr lvl="0" algn="r"/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Созин М.В., </a:t>
            </a:r>
          </a:p>
          <a:p>
            <a:pPr lvl="0" algn="r"/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учитель физической культуры</a:t>
            </a:r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ru-RU" sz="2400" b="1" dirty="0" smtClean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ru-RU" sz="2400" b="1" smtClean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2400" b="1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Ашап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19199" y="443711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200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14546" y="428604"/>
            <a:ext cx="6400800" cy="1223963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138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96125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476672"/>
            <a:ext cx="68511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  <a:p>
            <a:r>
              <a:rPr lang="ru-RU" dirty="0" smtClean="0"/>
              <a:t>  </a:t>
            </a:r>
            <a:endParaRPr lang="ru-RU" sz="2800" dirty="0"/>
          </a:p>
          <a:p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548680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Привитие интереса к занятиям спорта.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899592" y="1007151"/>
            <a:ext cx="82444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Лето – прекрасное время начать подготовку вашего ребенка к занятиям физкультурой.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899592" y="1643970"/>
            <a:ext cx="82444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Пробудить у ребенка интерес к занятиям поможет демонстрация его умений перед остальными членами семьи или же его сверстниками. Так постепенно у ребенка развивается уверенность в своих силах и стремление учиться дальше, осваивая новые, более сложные движения и игры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 descr="C:\Users\User\Downloads\001_IMG_1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4656" y="4365104"/>
            <a:ext cx="3739344" cy="2492896"/>
          </a:xfrm>
          <a:prstGeom prst="rect">
            <a:avLst/>
          </a:prstGeom>
          <a:noFill/>
        </p:spPr>
      </p:pic>
      <p:pic>
        <p:nvPicPr>
          <p:cNvPr id="10244" name="Picture 4" descr="C:\Users\User\Downloads\5c7727a95a50d5603815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9652" y="4005064"/>
            <a:ext cx="3276364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8273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274638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дают занятия спортом    </a:t>
            </a:r>
          </a:p>
          <a:p>
            <a:endParaRPr lang="ru-RU" sz="3600" dirty="0" smtClean="0"/>
          </a:p>
        </p:txBody>
      </p:sp>
      <p:pic>
        <p:nvPicPr>
          <p:cNvPr id="6" name="Picture 2" descr="http://www.art11.ru/detskaja_tematika/543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7" t="4731" r="10334" b="7644"/>
          <a:stretch/>
        </p:blipFill>
        <p:spPr bwMode="auto">
          <a:xfrm>
            <a:off x="5076055" y="4509120"/>
            <a:ext cx="3744417" cy="21390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980728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Регулярное занятие спортом укрепляет здоровье и иммунную систему людей, защищая их от многочисленных вирусных инфекций и заболеваний.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204865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 является идеальным средством для развития силы воли.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78092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Занятие спортом позволяет человеку удовлетворить личностные потребности в общении и обзавестись новыми знакомствами.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395535" y="3628507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Физические упражнения являются наилучшим методом борьбы с лишним весом.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437112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Благодаря спорту можно обзавестись не только отличным здоровьем и настроением, но и неплохим источником дохода.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192310"/>
            <a:ext cx="3347864" cy="166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149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928934"/>
            <a:ext cx="6994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476672"/>
            <a:ext cx="76635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/>
              <a:t>Ознакомится с видами спорта, и выявить влияние спорта на образ жизни.</a:t>
            </a:r>
          </a:p>
          <a:p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alt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/>
              <a:t>1.Изучить спорт и здоровый образ жизни.</a:t>
            </a:r>
          </a:p>
          <a:p>
            <a:r>
              <a:rPr lang="ru-RU" sz="3200" dirty="0" smtClean="0"/>
              <a:t>2.Найти  как влияет спорт на здоровье.</a:t>
            </a:r>
          </a:p>
          <a:p>
            <a:r>
              <a:rPr lang="ru-RU" sz="3200" dirty="0" smtClean="0"/>
              <a:t>3. Изучить возникновения видов спорта.</a:t>
            </a:r>
          </a:p>
          <a:p>
            <a:r>
              <a:rPr lang="ru-RU" sz="3200" dirty="0" smtClean="0"/>
              <a:t>4.Привить интерес к занятиям спорта.   </a:t>
            </a:r>
          </a:p>
          <a:p>
            <a:r>
              <a:rPr lang="ru-RU" sz="3200" dirty="0" smtClean="0"/>
              <a:t>5. Что дают занятия спортом.</a:t>
            </a:r>
          </a:p>
          <a:p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49996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332656"/>
            <a:ext cx="748883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accent1"/>
                </a:solidFill>
              </a:rPr>
              <a:t>Гипотеза:</a:t>
            </a:r>
          </a:p>
          <a:p>
            <a:r>
              <a:rPr lang="ru-RU" sz="4400" dirty="0" smtClean="0"/>
              <a:t>кто занимается спортом, тот имеет отличное здоровье.</a:t>
            </a:r>
            <a:endParaRPr lang="ru-RU" sz="4400" dirty="0"/>
          </a:p>
        </p:txBody>
      </p:sp>
      <p:pic>
        <p:nvPicPr>
          <p:cNvPr id="6" name="Picture 2" descr="http://www.art11.ru/detskaja_tematika/543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7" t="4731" r="10334" b="7644"/>
          <a:stretch/>
        </p:blipFill>
        <p:spPr bwMode="auto">
          <a:xfrm>
            <a:off x="4126268" y="4065677"/>
            <a:ext cx="5012969" cy="29748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81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5984" y="857232"/>
            <a:ext cx="6858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214290"/>
            <a:ext cx="6390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Актуальность</a:t>
            </a:r>
            <a:endParaRPr lang="ru-RU" sz="4400" b="1" dirty="0">
              <a:solidFill>
                <a:srgbClr val="1F497D">
                  <a:lumMod val="60000"/>
                  <a:lumOff val="4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857232"/>
            <a:ext cx="72002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Спорт в нашей жизни, обусловлен тем, что в настоящее время происходит постоянный рост требований к физическим возможностям, человека. Занятия спортом, стремление к максимальным результатам дает возможность человеку адаптироваться к сложным жизненным условиям. Безусловно, спорт – явление культурной жизни.</a:t>
            </a: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10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3520288"/>
            <a:ext cx="4998682" cy="315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81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0"/>
            <a:ext cx="74888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 и здоровый образ жизни</a:t>
            </a:r>
          </a:p>
          <a:p>
            <a:endParaRPr lang="ru-RU" sz="24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692696"/>
            <a:ext cx="6912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Здоровый образ жизни не возможен без движения.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здоровья и красоты необходимы ежедневные спортивные упражнения.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Нужно выбирать спортивные занятия по душе.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1412" y="3379644"/>
            <a:ext cx="5616624" cy="32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0073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778"/>
            <a:ext cx="9144000" cy="68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332656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0"/>
            <a:ext cx="7596336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Плавание: для женщины идеально подойдет плаванье. Работают все мышцы, а сильной усталости не чувствуется. Мышцы подтягиваются, кожа увлажняется.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24744"/>
            <a:ext cx="5688632" cy="223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75656" y="3140968"/>
            <a:ext cx="7668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Туризм: подходит для офисных работников, целый день проводящих за компьютером. Если Вы ни дня не представляете себе без общения, туризм для Вас!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502540"/>
            <a:ext cx="3275856" cy="235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7135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421254"/>
            <a:ext cx="7272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Влияние спорта на здоровье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Влияние занятий спортом на здоровье неоспоримо: это видно и на примере многих тысяч спортсменов, и в сотнях научных исследований. В сущности, это влияние ни кто не  отрицает.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/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3480" y="2636912"/>
            <a:ext cx="4680520" cy="309111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905125"/>
            <a:ext cx="26860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45930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0"/>
            <a:ext cx="7556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332656"/>
            <a:ext cx="69847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0"/>
            <a:ext cx="748883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Влияние спорта на физическое здоровье - для реабилитации самых разных категорий людей – от восстановления после серьезных операций и лечебных процедур до укрепления здоровья пожилых людей с хроническими заболеваниями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16832"/>
            <a:ext cx="3150096" cy="210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0968" y="1628800"/>
            <a:ext cx="3463032" cy="230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036749"/>
            <a:ext cx="4248472" cy="282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5424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45017" y="629395"/>
            <a:ext cx="64087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11944" y="392907"/>
            <a:ext cx="7008527" cy="689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Возникновение видов спорта</a:t>
            </a:r>
            <a:endParaRPr lang="ru-RU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268760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История развития спорта глубоко уходит своими корнями в древние века до нашей эры. В ранних государствах IV — III тысячелетий до н. э. были обнаружены следы спорта и физической культуры. Более чем за 1000 лет до древнегреческой Олимпиады проводились ритуальные состязания в честь бога Мардука, который покровительствовал Вавилону. В древних Индии и Персии имели широкое распространение состязания спорта.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312081c4bb054641d5917335c8469a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846" y="4725144"/>
            <a:ext cx="3227154" cy="2132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8879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2308</TotalTime>
  <Words>485</Words>
  <Application>Microsoft Office PowerPoint</Application>
  <PresentationFormat>Экран (4:3)</PresentationFormat>
  <Paragraphs>123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LEX-PEX.NET</dc:creator>
  <cp:lastModifiedBy>школа</cp:lastModifiedBy>
  <cp:revision>142</cp:revision>
  <dcterms:created xsi:type="dcterms:W3CDTF">2015-08-12T13:59:46Z</dcterms:created>
  <dcterms:modified xsi:type="dcterms:W3CDTF">2023-11-13T07:15:44Z</dcterms:modified>
</cp:coreProperties>
</file>