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8" r:id="rId2"/>
    <p:sldId id="256" r:id="rId3"/>
    <p:sldId id="272" r:id="rId4"/>
    <p:sldId id="279" r:id="rId5"/>
    <p:sldId id="258" r:id="rId6"/>
    <p:sldId id="259" r:id="rId7"/>
    <p:sldId id="274" r:id="rId8"/>
    <p:sldId id="275" r:id="rId9"/>
    <p:sldId id="270" r:id="rId10"/>
    <p:sldId id="283" r:id="rId11"/>
    <p:sldId id="271" r:id="rId12"/>
    <p:sldId id="27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AF13E-2DED-4B73-91A0-98D2A7009E62}" type="datetimeFigureOut">
              <a:rPr lang="ru-RU" smtClean="0"/>
              <a:pPr/>
              <a:t>27.12.2018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4278F-D2C0-4F26-8D3E-76B655DFC3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AF13E-2DED-4B73-91A0-98D2A7009E62}" type="datetimeFigureOut">
              <a:rPr lang="ru-RU" smtClean="0"/>
              <a:pPr/>
              <a:t>27.12.2018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4278F-D2C0-4F26-8D3E-76B655DFC3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AF13E-2DED-4B73-91A0-98D2A7009E62}" type="datetimeFigureOut">
              <a:rPr lang="ru-RU" smtClean="0"/>
              <a:pPr/>
              <a:t>27.12.2018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4278F-D2C0-4F26-8D3E-76B655DFC3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6428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AF13E-2DED-4B73-91A0-98D2A7009E62}" type="datetimeFigureOut">
              <a:rPr lang="ru-RU" smtClean="0"/>
              <a:pPr/>
              <a:t>27.12.2018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4278F-D2C0-4F26-8D3E-76B655DFC3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AF13E-2DED-4B73-91A0-98D2A7009E62}" type="datetimeFigureOut">
              <a:rPr lang="ru-RU" smtClean="0"/>
              <a:pPr/>
              <a:t>27.12.2018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4278F-D2C0-4F26-8D3E-76B655DFC3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AF13E-2DED-4B73-91A0-98D2A7009E62}" type="datetimeFigureOut">
              <a:rPr lang="ru-RU" smtClean="0"/>
              <a:pPr/>
              <a:t>27.12.2018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4278F-D2C0-4F26-8D3E-76B655DFC3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AF13E-2DED-4B73-91A0-98D2A7009E62}" type="datetimeFigureOut">
              <a:rPr lang="ru-RU" smtClean="0"/>
              <a:pPr/>
              <a:t>27.12.2018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4278F-D2C0-4F26-8D3E-76B655DFC3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AF13E-2DED-4B73-91A0-98D2A7009E62}" type="datetimeFigureOut">
              <a:rPr lang="ru-RU" smtClean="0"/>
              <a:pPr/>
              <a:t>27.12.2018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4278F-D2C0-4F26-8D3E-76B655DFC3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AF13E-2DED-4B73-91A0-98D2A7009E62}" type="datetimeFigureOut">
              <a:rPr lang="ru-RU" smtClean="0"/>
              <a:pPr/>
              <a:t>27.12.2018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4278F-D2C0-4F26-8D3E-76B655DFC3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AF13E-2DED-4B73-91A0-98D2A7009E62}" type="datetimeFigureOut">
              <a:rPr lang="ru-RU" smtClean="0"/>
              <a:pPr/>
              <a:t>27.12.2018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4278F-D2C0-4F26-8D3E-76B655DFC3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AF13E-2DED-4B73-91A0-98D2A7009E62}" type="datetimeFigureOut">
              <a:rPr lang="ru-RU" smtClean="0"/>
              <a:pPr/>
              <a:t>27.12.2018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184278F-D2C0-4F26-8D3E-76B655DFC3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C3AF13E-2DED-4B73-91A0-98D2A7009E62}" type="datetimeFigureOut">
              <a:rPr lang="ru-RU" smtClean="0"/>
              <a:pPr/>
              <a:t>27.12.2018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184278F-D2C0-4F26-8D3E-76B655DFC3C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gif"/><Relationship Id="rId7" Type="http://schemas.openxmlformats.org/officeDocument/2006/relationships/image" Target="../media/image13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gif"/><Relationship Id="rId5" Type="http://schemas.openxmlformats.org/officeDocument/2006/relationships/image" Target="../media/image11.jpeg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image" Target="../media/image20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../&#1055;&#1077;&#1089;&#1077;&#1085;&#1082;&#1080;%20%20&#1080;%20&#1092;&#1080;&#1083;&#1100;&#1084;&#1099;/fizkult-minutka.ppt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736"/>
            <a:ext cx="8215370" cy="27860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6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6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36" y="4913784"/>
            <a:ext cx="3786214" cy="194421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571480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Good morning, good morning,</a:t>
            </a:r>
            <a:br>
              <a:rPr lang="en-US" sz="4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good morning to you </a:t>
            </a:r>
            <a:br>
              <a:rPr lang="en-US" sz="4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Good morning, good morning,</a:t>
            </a:r>
            <a:br>
              <a:rPr lang="en-US" sz="4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 am 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glad to see you.</a:t>
            </a:r>
            <a:b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883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Задание для группы: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Прочитайте текст;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Найдите информацию по вашей теме;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Дайте совет о том, как быть здоровым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ima\Pictures\Безымянныйвввч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7290" y="785794"/>
            <a:ext cx="7286676" cy="521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Мистер Ру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3571875"/>
            <a:ext cx="1857375" cy="293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800" b="1" dirty="0" smtClean="0">
                <a:latin typeface="Times New Roman" pitchFamily="18" charset="0"/>
                <a:cs typeface="Times New Roman" pitchFamily="18" charset="0"/>
              </a:rPr>
              <a:t>Итог:</a:t>
            </a:r>
            <a:endParaRPr lang="ru-RU" sz="8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 чем говорили на уроке?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Что нужно делать, чтобы быть здоровыми?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Какую цель ставили?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Где пригодятся знания, полученные на уроке?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0"/>
            <a:ext cx="7851648" cy="585789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5214950"/>
            <a:ext cx="7854696" cy="428628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214422"/>
          <a:ext cx="3833819" cy="785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6654"/>
                <a:gridCol w="976654"/>
                <a:gridCol w="976654"/>
                <a:gridCol w="903857"/>
              </a:tblGrid>
              <a:tr h="785818"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4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00168" y="1928802"/>
          <a:ext cx="5429285" cy="785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0130"/>
                <a:gridCol w="1000132"/>
                <a:gridCol w="928694"/>
                <a:gridCol w="907739"/>
                <a:gridCol w="796295"/>
                <a:gridCol w="796295"/>
              </a:tblGrid>
              <a:tr h="785818"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lang="ru-RU" sz="4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00166" y="2714620"/>
          <a:ext cx="5429288" cy="714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9834"/>
                <a:gridCol w="960430"/>
                <a:gridCol w="928694"/>
                <a:gridCol w="928694"/>
                <a:gridCol w="785818"/>
                <a:gridCol w="785818"/>
              </a:tblGrid>
              <a:tr h="714380"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ru-RU" sz="4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500297" y="3429000"/>
          <a:ext cx="3643339" cy="785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0133"/>
                <a:gridCol w="928694"/>
                <a:gridCol w="928694"/>
                <a:gridCol w="785818"/>
              </a:tblGrid>
              <a:tr h="785818"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endParaRPr lang="ru-RU" sz="4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429125" y="4156719"/>
          <a:ext cx="25003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693"/>
                <a:gridCol w="785818"/>
                <a:gridCol w="785818"/>
              </a:tblGrid>
              <a:tr h="642941"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lang="ru-RU" sz="4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429125" y="4857760"/>
          <a:ext cx="3857651" cy="785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693"/>
                <a:gridCol w="785818"/>
                <a:gridCol w="785818"/>
                <a:gridCol w="714380"/>
                <a:gridCol w="642942"/>
              </a:tblGrid>
              <a:tr h="785818"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4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48992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“Health”</a:t>
            </a:r>
            <a:br>
              <a:rPr lang="en-US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«Здоровье»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Dima\Pictures\aibolit-new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500042"/>
            <a:ext cx="2244436" cy="2693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Dima\Pictures\frukty_korzina_mnogo_2560x20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5074" y="1071546"/>
            <a:ext cx="2428892" cy="2714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Dima\Pictures\1345155298_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3240" y="1928802"/>
            <a:ext cx="2551733" cy="224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http://www.funlib.ru/cimg/2014/102006/361226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6381" y="3929066"/>
            <a:ext cx="3361082" cy="2538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Dima\Pictures\getImag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00504"/>
            <a:ext cx="3034596" cy="246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Здоровье – это ….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Правильная, нормальная деятельность организма, его полное физическое и психическое благополучие. 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428604"/>
            <a:ext cx="7851648" cy="1928826"/>
          </a:xfrm>
        </p:spPr>
        <p:txBody>
          <a:bodyPr>
            <a:normAutofit/>
          </a:bodyPr>
          <a:lstStyle/>
          <a:p>
            <a:pPr algn="ctr"/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357430"/>
            <a:ext cx="7854696" cy="4000528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Разработать памятку о том, как быть здоровым </a:t>
            </a:r>
            <a:endParaRPr lang="ru-RU" sz="6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9600" dirty="0" smtClean="0"/>
              <a:t>Food</a:t>
            </a:r>
            <a:endParaRPr lang="ru-RU" sz="9600" dirty="0"/>
          </a:p>
        </p:txBody>
      </p:sp>
      <p:pic>
        <p:nvPicPr>
          <p:cNvPr id="4" name="Picture 3" descr="C:\Users\Dima\Pictures\frukty_korzina_mnogo_2560x20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71611"/>
            <a:ext cx="3357554" cy="240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F:\ШКОЛА\Анимашки\Еда Напитки\Напитки\3161a2e141f3b70749afd0553aa8caae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38278">
            <a:off x="6360372" y="780727"/>
            <a:ext cx="2498598" cy="3221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7" descr="F:\ШКОЛА\Анимашки\Еда Напитки\Напитки\6f8670f50dd182aa2bb79f75b1511f7a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00504"/>
            <a:ext cx="185735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porridge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EFF"/>
              </a:clrFrom>
              <a:clrTo>
                <a:srgbClr val="FDFEFF">
                  <a:alpha val="0"/>
                </a:srgbClr>
              </a:clrTo>
            </a:clrChange>
          </a:blip>
          <a:srcRect l="1888" b="5353"/>
          <a:stretch>
            <a:fillRect/>
          </a:stretch>
        </p:blipFill>
        <p:spPr bwMode="auto">
          <a:xfrm>
            <a:off x="3500430" y="1142984"/>
            <a:ext cx="3143272" cy="2628920"/>
          </a:xfrm>
          <a:prstGeom prst="rect">
            <a:avLst/>
          </a:prstGeom>
          <a:noFill/>
        </p:spPr>
      </p:pic>
      <p:pic>
        <p:nvPicPr>
          <p:cNvPr id="10" name="Picture 4" descr="ebcb8bb993cca27c2610d4deada6c5ed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5074" y="4943468"/>
            <a:ext cx="2471737" cy="1914532"/>
          </a:xfrm>
          <a:prstGeom prst="rect">
            <a:avLst/>
          </a:prstGeom>
          <a:noFill/>
        </p:spPr>
      </p:pic>
      <p:pic>
        <p:nvPicPr>
          <p:cNvPr id="11" name="Picture 6" descr="9bbd45f6ebf1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57422" y="3643314"/>
            <a:ext cx="3429024" cy="2911475"/>
          </a:xfrm>
          <a:prstGeom prst="rect">
            <a:avLst/>
          </a:prstGeom>
          <a:noFill/>
        </p:spPr>
      </p:pic>
      <p:pic>
        <p:nvPicPr>
          <p:cNvPr id="12" name="Picture 9" descr="brodski1_c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2643182"/>
            <a:ext cx="2362200" cy="21097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Routine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Dima\Pictures\getImag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14554"/>
            <a:ext cx="4399398" cy="244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4619625"/>
            <a:ext cx="2981325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картинки\детские картинки-блестяшки анимашки\Клипарт7\91307b4f8fa3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3857628"/>
            <a:ext cx="3000375" cy="276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f1ca99712785.png"/>
          <p:cNvPicPr/>
          <p:nvPr/>
        </p:nvPicPr>
        <p:blipFill>
          <a:blip r:embed="rId5" cstate="email"/>
          <a:stretch>
            <a:fillRect/>
          </a:stretch>
        </p:blipFill>
        <p:spPr>
          <a:xfrm>
            <a:off x="4572000" y="1857364"/>
            <a:ext cx="3314700" cy="1819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Sport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1928802"/>
            <a:ext cx="3901778" cy="2176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http://fantasyflash.ru/grafic/cutedolls/image/cdolls95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1428736"/>
            <a:ext cx="316230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000803_1055_6420_vnvv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77428">
            <a:off x="4300997" y="2999491"/>
            <a:ext cx="2357002" cy="2098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F:\ШКОЛА\Анимашки\Дети\Анимашки ДЕТИ\439daff1f9446abc8b2795fe4b86df25.gif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4357694"/>
            <a:ext cx="27051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Admin\Рабочий стол\aerobics_lady07.gif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0826" y="4143380"/>
            <a:ext cx="2643174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ima\Pictures\Безымянный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888" y="2071678"/>
            <a:ext cx="8154223" cy="428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  <a:hlinkClick r:id="rId3" action="ppaction://hlinkpres?slideindex=1&amp;slidetitle="/>
              </a:rPr>
              <a:t>Let′s have a rest! 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1012</TotalTime>
  <Words>122</Words>
  <Application>Microsoft Office PowerPoint</Application>
  <PresentationFormat>Экран (4:3)</PresentationFormat>
  <Paragraphs>48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     </vt:lpstr>
      <vt:lpstr>Слайд 2</vt:lpstr>
      <vt:lpstr>“Health” «Здоровье»</vt:lpstr>
      <vt:lpstr>Здоровье – это ….</vt:lpstr>
      <vt:lpstr>Цель:</vt:lpstr>
      <vt:lpstr>Food</vt:lpstr>
      <vt:lpstr>Routine</vt:lpstr>
      <vt:lpstr>Sport</vt:lpstr>
      <vt:lpstr>Let′s have a rest! </vt:lpstr>
      <vt:lpstr>Задание для группы:</vt:lpstr>
      <vt:lpstr>Слайд 11</vt:lpstr>
      <vt:lpstr>Итог: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Лена</dc:creator>
  <cp:lastModifiedBy>русский</cp:lastModifiedBy>
  <cp:revision>74</cp:revision>
  <dcterms:created xsi:type="dcterms:W3CDTF">2015-11-15T08:35:18Z</dcterms:created>
  <dcterms:modified xsi:type="dcterms:W3CDTF">2018-12-27T04:41:34Z</dcterms:modified>
</cp:coreProperties>
</file>