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56" r:id="rId3"/>
    <p:sldId id="272" r:id="rId4"/>
    <p:sldId id="279" r:id="rId5"/>
    <p:sldId id="258" r:id="rId6"/>
    <p:sldId id="259" r:id="rId7"/>
    <p:sldId id="274" r:id="rId8"/>
    <p:sldId id="275" r:id="rId9"/>
    <p:sldId id="270" r:id="rId10"/>
    <p:sldId id="283" r:id="rId11"/>
    <p:sldId id="271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42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3AF13E-2DED-4B73-91A0-98D2A7009E6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84278F-D2C0-4F26-8D3E-76B655DFC3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77;&#1089;&#1077;&#1085;&#1082;&#1080;%20%20&#1080;%20&#1092;&#1080;&#1083;&#1100;&#1084;&#1099;/fizkult-minutka.pp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1537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4913784"/>
            <a:ext cx="3786214" cy="1944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morning, good morning,</a:t>
            </a:r>
            <a:b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 to you </a:t>
            </a:r>
            <a:b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morning, good morning,</a:t>
            </a:r>
            <a:b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glad to see you.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8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Задание для группы: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Прочитайте текст;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Найдите информацию по вашей теме;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Дайте совет о том, как быть здоровым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a\Pictures\Безымянныйввв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85794"/>
            <a:ext cx="7286676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Мистер Р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75"/>
            <a:ext cx="18573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чем говорили на уроке?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нужно делать, чтобы быть здоровыми?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Какую цель ставили?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Где пригодятся знания, полученные на уроке?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5857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14950"/>
            <a:ext cx="7854696" cy="42862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214422"/>
          <a:ext cx="3833819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54"/>
                <a:gridCol w="976654"/>
                <a:gridCol w="976654"/>
                <a:gridCol w="903857"/>
              </a:tblGrid>
              <a:tr h="78581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8" y="1928802"/>
          <a:ext cx="5429285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0"/>
                <a:gridCol w="1000132"/>
                <a:gridCol w="928694"/>
                <a:gridCol w="907739"/>
                <a:gridCol w="796295"/>
                <a:gridCol w="796295"/>
              </a:tblGrid>
              <a:tr h="78581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2714620"/>
          <a:ext cx="5429288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34"/>
                <a:gridCol w="960430"/>
                <a:gridCol w="928694"/>
                <a:gridCol w="928694"/>
                <a:gridCol w="785818"/>
                <a:gridCol w="785818"/>
              </a:tblGrid>
              <a:tr h="71438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0297" y="3429000"/>
          <a:ext cx="3643339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3"/>
                <a:gridCol w="928694"/>
                <a:gridCol w="928694"/>
                <a:gridCol w="785818"/>
              </a:tblGrid>
              <a:tr h="78581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29125" y="4156719"/>
          <a:ext cx="25003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785818"/>
                <a:gridCol w="785818"/>
              </a:tblGrid>
              <a:tr h="642941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29125" y="4857760"/>
          <a:ext cx="3857651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/>
                <a:gridCol w="785818"/>
                <a:gridCol w="785818"/>
                <a:gridCol w="714380"/>
                <a:gridCol w="642942"/>
              </a:tblGrid>
              <a:tr h="78581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“Health”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«Здоровье»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ima\Pictures\aibolit-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2244436" cy="26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ima\Pictures\frukty_korzina_mnogo_2560x2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071546"/>
            <a:ext cx="2428892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ima\Pictures\1345155298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928802"/>
            <a:ext cx="2551733" cy="22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funlib.ru/cimg/2014/102006/36122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1" y="3929066"/>
            <a:ext cx="3361082" cy="25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ma\Pictures\get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0504"/>
            <a:ext cx="3034596" cy="24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Здоровье – это ….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Правильная, нормальная деятельность организма, его полное физическое и психическое благополучие. 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92882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40005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памятку о том, как быть здоровым 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Food</a:t>
            </a:r>
            <a:endParaRPr lang="ru-RU" sz="9600" dirty="0"/>
          </a:p>
        </p:txBody>
      </p:sp>
      <p:pic>
        <p:nvPicPr>
          <p:cNvPr id="4" name="Picture 3" descr="C:\Users\Dima\Pictures\frukty_korzina_mnogo_2560x2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1"/>
            <a:ext cx="3357554" cy="24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:\ШКОЛА\Анимашки\Еда Напитки\Напитки\3161a2e141f3b70749afd0553aa8caa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8278">
            <a:off x="6360372" y="780727"/>
            <a:ext cx="2498598" cy="322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F:\ШКОЛА\Анимашки\Еда Напитки\Напитки\6f8670f50dd182aa2bb79f75b1511f7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18573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orrid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1888" b="5353"/>
          <a:stretch>
            <a:fillRect/>
          </a:stretch>
        </p:blipFill>
        <p:spPr bwMode="auto">
          <a:xfrm>
            <a:off x="3500430" y="1142984"/>
            <a:ext cx="3143272" cy="2628920"/>
          </a:xfrm>
          <a:prstGeom prst="rect">
            <a:avLst/>
          </a:prstGeom>
          <a:noFill/>
        </p:spPr>
      </p:pic>
      <p:pic>
        <p:nvPicPr>
          <p:cNvPr id="10" name="Picture 4" descr="ebcb8bb993cca27c2610d4deada6c5e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943468"/>
            <a:ext cx="2471737" cy="1914532"/>
          </a:xfrm>
          <a:prstGeom prst="rect">
            <a:avLst/>
          </a:prstGeom>
          <a:noFill/>
        </p:spPr>
      </p:pic>
      <p:pic>
        <p:nvPicPr>
          <p:cNvPr id="11" name="Picture 6" descr="9bbd45f6ebf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643314"/>
            <a:ext cx="3429024" cy="2911475"/>
          </a:xfrm>
          <a:prstGeom prst="rect">
            <a:avLst/>
          </a:prstGeom>
          <a:noFill/>
        </p:spPr>
      </p:pic>
      <p:pic>
        <p:nvPicPr>
          <p:cNvPr id="12" name="Picture 9" descr="brodski1_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643182"/>
            <a:ext cx="2362200" cy="210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Routine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ima\Pictures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4399398" cy="24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619625"/>
            <a:ext cx="2981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картинки\детские картинки-блестяшки анимашки\Клипарт7\91307b4f8fa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00037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1ca99712785.pn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4572000" y="1857364"/>
            <a:ext cx="33147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Sport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901778" cy="21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fantasyflash.ru/grafic/cutedolls/image/cdolls9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3162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803_1055_6420_vnvv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7428">
            <a:off x="4300997" y="2999491"/>
            <a:ext cx="2357002" cy="209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ШКОЛА\Анимашки\Дети\Анимашки ДЕТИ\439daff1f9446abc8b2795fe4b86df25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357694"/>
            <a:ext cx="2705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aerobics_lady0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143380"/>
            <a:ext cx="264317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a\Pictures\Безымянный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88" y="2071678"/>
            <a:ext cx="8154223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Let′s have a rest!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122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</vt:lpstr>
      <vt:lpstr>Слайд 2</vt:lpstr>
      <vt:lpstr>“Health” «Здоровье»</vt:lpstr>
      <vt:lpstr>Здоровье – это ….</vt:lpstr>
      <vt:lpstr>Цель:</vt:lpstr>
      <vt:lpstr>Food</vt:lpstr>
      <vt:lpstr>Routine</vt:lpstr>
      <vt:lpstr>Sport</vt:lpstr>
      <vt:lpstr>Let′s have a rest! </vt:lpstr>
      <vt:lpstr>Задание для группы:</vt:lpstr>
      <vt:lpstr>Слайд 11</vt:lpstr>
      <vt:lpstr>Итог: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русский</cp:lastModifiedBy>
  <cp:revision>74</cp:revision>
  <dcterms:created xsi:type="dcterms:W3CDTF">2015-11-15T08:35:18Z</dcterms:created>
  <dcterms:modified xsi:type="dcterms:W3CDTF">2018-12-27T04:41:34Z</dcterms:modified>
</cp:coreProperties>
</file>