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CD1D02D-B615-4319-99E6-52615B76736E}" type="datetimeFigureOut">
              <a:rPr lang="ru-RU" smtClean="0"/>
              <a:t>26.02.2019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ADCB487-3D32-49B8-9057-E46690BFEE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857387"/>
          </a:xfrm>
        </p:spPr>
        <p:txBody>
          <a:bodyPr>
            <a:no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The 5</a:t>
            </a:r>
            <a:r>
              <a:rPr lang="en-US" sz="9600" b="1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form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7149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2050" name="Picture 2" descr="C:\Users\Admin\Desktop\GAMBAR ARAH MATA ANGIN-KOMPAS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71678"/>
            <a:ext cx="7215237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Word Art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9144000" cy="688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The topic is…..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1"/>
            <a:ext cx="8229600" cy="235745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TRAVELLING</a:t>
            </a:r>
            <a:endParaRPr lang="ru-RU" sz="9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tasks: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 To learn how to read the new words and their meanings (cards)</a:t>
            </a:r>
          </a:p>
          <a:p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o remember them (game)</a:t>
            </a:r>
          </a:p>
          <a:p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3. To remember how to write them correctly (test)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learn how to read the new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words and their meanings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You should:</a:t>
            </a:r>
          </a:p>
          <a:p>
            <a:r>
              <a:rPr lang="en-US" sz="3200" b="1" dirty="0" smtClean="0"/>
              <a:t>1) </a:t>
            </a:r>
            <a:r>
              <a:rPr lang="en-US" sz="3200" dirty="0" smtClean="0"/>
              <a:t>Take a tablet</a:t>
            </a:r>
          </a:p>
          <a:p>
            <a:r>
              <a:rPr lang="en-US" sz="3200" b="1" dirty="0" smtClean="0"/>
              <a:t>2) </a:t>
            </a:r>
            <a:r>
              <a:rPr lang="en-US" sz="3200" dirty="0" smtClean="0"/>
              <a:t>Find </a:t>
            </a:r>
            <a:r>
              <a:rPr lang="en-US" sz="3200" b="1" dirty="0" smtClean="0"/>
              <a:t>“</a:t>
            </a:r>
            <a:r>
              <a:rPr lang="en-US" sz="3200" b="1" dirty="0" err="1" smtClean="0"/>
              <a:t>Quizzlet</a:t>
            </a:r>
            <a:r>
              <a:rPr lang="en-US" sz="3200" b="1" dirty="0" smtClean="0"/>
              <a:t>” </a:t>
            </a:r>
            <a:r>
              <a:rPr lang="en-US" sz="3200" dirty="0" smtClean="0"/>
              <a:t>on the table</a:t>
            </a:r>
          </a:p>
          <a:p>
            <a:r>
              <a:rPr lang="en-US" sz="3200" b="1" dirty="0" smtClean="0"/>
              <a:t>3) </a:t>
            </a:r>
            <a:r>
              <a:rPr lang="en-US" sz="3200" dirty="0" smtClean="0"/>
              <a:t>Click on </a:t>
            </a:r>
            <a:r>
              <a:rPr lang="en-US" sz="3200" b="1" dirty="0" smtClean="0"/>
              <a:t>“</a:t>
            </a:r>
            <a:r>
              <a:rPr lang="en-US" sz="3200" b="1" dirty="0" err="1" smtClean="0"/>
              <a:t>Quzzlet</a:t>
            </a:r>
            <a:r>
              <a:rPr lang="en-US" sz="3200" b="1" dirty="0" smtClean="0"/>
              <a:t>” </a:t>
            </a:r>
            <a:r>
              <a:rPr lang="en-US" sz="3200" dirty="0" smtClean="0"/>
              <a:t>and find the topic </a:t>
            </a:r>
            <a:r>
              <a:rPr lang="en-US" sz="3200" b="1" u="sng" dirty="0" smtClean="0"/>
              <a:t>“TRAVELLING”</a:t>
            </a:r>
          </a:p>
          <a:p>
            <a:r>
              <a:rPr lang="en-US" sz="3200" b="1" dirty="0" smtClean="0"/>
              <a:t>4) </a:t>
            </a:r>
            <a:r>
              <a:rPr lang="en-US" sz="3200" dirty="0" smtClean="0"/>
              <a:t>Click on it and find </a:t>
            </a:r>
            <a:r>
              <a:rPr lang="en-US" sz="3200" b="1" dirty="0" smtClean="0"/>
              <a:t>“cards”</a:t>
            </a:r>
          </a:p>
          <a:p>
            <a:r>
              <a:rPr lang="en-US" sz="3200" b="1" dirty="0" smtClean="0"/>
              <a:t>5)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Learn how to read the new words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and their meanings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remember them (game)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You should:</a:t>
            </a:r>
          </a:p>
          <a:p>
            <a:r>
              <a:rPr lang="en-US" sz="3600" dirty="0" smtClean="0"/>
              <a:t>1) Find the unit “</a:t>
            </a:r>
            <a:r>
              <a:rPr lang="ru-RU" sz="3600" b="1" dirty="0" smtClean="0"/>
              <a:t>подбор</a:t>
            </a:r>
            <a:r>
              <a:rPr lang="en-US" sz="3600" dirty="0" smtClean="0"/>
              <a:t>” and play a game</a:t>
            </a:r>
          </a:p>
          <a:p>
            <a:r>
              <a:rPr lang="en-US" sz="3600" dirty="0" smtClean="0"/>
              <a:t>2) </a:t>
            </a:r>
            <a:r>
              <a:rPr lang="en-US" sz="3600" b="1" dirty="0" smtClean="0"/>
              <a:t>Remember your time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 remember how to write them correctly (test)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You should: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1) Find “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test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and do the tasks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2) Try to get as many points as you can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216</TotalTime>
  <Words>172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The 5th form</vt:lpstr>
      <vt:lpstr>Слайд 2</vt:lpstr>
      <vt:lpstr>The topic is…..</vt:lpstr>
      <vt:lpstr>The tasks:</vt:lpstr>
      <vt:lpstr> To learn how to read the new words and their meanings </vt:lpstr>
      <vt:lpstr>To remember them (game)</vt:lpstr>
      <vt:lpstr>To remember how to write them correctly (test)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5th form</dc:title>
  <dc:creator>Admin</dc:creator>
  <cp:lastModifiedBy>Admin</cp:lastModifiedBy>
  <cp:revision>13</cp:revision>
  <dcterms:created xsi:type="dcterms:W3CDTF">2019-02-26T11:56:09Z</dcterms:created>
  <dcterms:modified xsi:type="dcterms:W3CDTF">2019-02-26T15:32:18Z</dcterms:modified>
</cp:coreProperties>
</file>