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56" r:id="rId3"/>
    <p:sldId id="257" r:id="rId4"/>
    <p:sldId id="258" r:id="rId5"/>
    <p:sldId id="260" r:id="rId6"/>
    <p:sldId id="273" r:id="rId7"/>
    <p:sldId id="285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74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64" r:id="rId28"/>
    <p:sldId id="272" r:id="rId29"/>
    <p:sldId id="266" r:id="rId30"/>
    <p:sldId id="268" r:id="rId31"/>
    <p:sldId id="294" r:id="rId32"/>
    <p:sldId id="271" r:id="rId33"/>
    <p:sldId id="269" r:id="rId34"/>
    <p:sldId id="270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3A0F66-D608-4706-A697-0347A0C08D7E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2AD5C4-2D55-4B58-94E2-A76D66F51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9B8F1-3A54-4EC5-B449-D69B86EC94D1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31396-09F7-4A09-9073-4378549E8E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C8F4-CFE2-4A45-B63B-44647D0632D0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4E97E-37DC-4197-BCCC-BEF3DBBC6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49D43-2BD5-46CD-BDAF-2E221DCA626A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8EC87-0D5A-49CA-B068-085E18F5A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B94CEF-0E69-4605-A0F0-B557ADF43ABE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AE0C6C-5E9D-4538-970D-00E16CCC9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42703-BC5F-45AA-A3D0-64DF330DF13A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33738-E6D3-46CE-894A-46F3CD5258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043140-EB11-4B95-ABC9-B60DE19460C1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9CFF0A-C714-40B1-AEAE-CF6333FB3B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BB196-A129-4B93-86C7-B674FB673BB0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E48F9-2605-41F2-8251-2E28D9AD4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5592CA-2380-47A1-98B7-101D376ABC75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D20BD2-E732-4527-947E-6B0E55286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A8AC52-AAC7-43E4-91EA-C8B9ED0A3382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EE3172-CC25-4380-AB54-C54EA8233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CD143F-D08C-4651-A7AC-39B41B885831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BFBD4-8D8D-4988-B097-CFCF33D3E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B1EAC1B-614F-42E8-8AA8-1E0D7F0452C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B256C24-405C-4C15-B0DD-5F1673806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5" r:id="rId2"/>
    <p:sldLayoutId id="2147483701" r:id="rId3"/>
    <p:sldLayoutId id="2147483696" r:id="rId4"/>
    <p:sldLayoutId id="2147483702" r:id="rId5"/>
    <p:sldLayoutId id="2147483697" r:id="rId6"/>
    <p:sldLayoutId id="2147483703" r:id="rId7"/>
    <p:sldLayoutId id="2147483704" r:id="rId8"/>
    <p:sldLayoutId id="2147483705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32131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Презентация к уроку геометрии по теме: </a:t>
            </a:r>
            <a:br>
              <a:rPr lang="ru-RU" dirty="0" smtClean="0"/>
            </a:br>
            <a:r>
              <a:rPr lang="ru-RU" dirty="0" smtClean="0"/>
              <a:t>« Решение задач на применение первого признака равенства треугольников»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3789363"/>
            <a:ext cx="7407275" cy="2519362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dirty="0" smtClean="0"/>
              <a:t>Выполнила:</a:t>
            </a:r>
          </a:p>
          <a:p>
            <a:pPr algn="r" eaLnBrk="1" hangingPunct="1">
              <a:defRPr/>
            </a:pPr>
            <a:r>
              <a:rPr lang="ru-RU" dirty="0" smtClean="0"/>
              <a:t>Зотова И.А., </a:t>
            </a:r>
          </a:p>
          <a:p>
            <a:pPr algn="r" eaLnBrk="1" hangingPunct="1">
              <a:defRPr/>
            </a:pPr>
            <a:r>
              <a:rPr lang="ru-RU" dirty="0" smtClean="0"/>
              <a:t>учитель математики</a:t>
            </a:r>
          </a:p>
          <a:p>
            <a:pPr algn="r" eaLnBrk="1" hangingPunct="1">
              <a:defRPr/>
            </a:pPr>
            <a:r>
              <a:rPr lang="ru-RU" dirty="0" smtClean="0"/>
              <a:t>МБОУ «</a:t>
            </a:r>
            <a:r>
              <a:rPr lang="ru-RU" dirty="0" err="1" smtClean="0"/>
              <a:t>Ашапская</a:t>
            </a:r>
            <a:r>
              <a:rPr lang="ru-RU" dirty="0" smtClean="0"/>
              <a:t> СОШ»</a:t>
            </a:r>
          </a:p>
          <a:p>
            <a:pPr algn="r" eaLnBrk="1" hangingPunct="1">
              <a:defRPr/>
            </a:pPr>
            <a:r>
              <a:rPr lang="ru-RU" smtClean="0"/>
              <a:t>2022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6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все стороны равны,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7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есть тупой угол,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8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две стороны равны,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9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есть прямой угол,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10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Сумма длин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всех сторон треугольника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11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Какие элементы необходимы для  равенства треугольников по первому признаку?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fontScale="92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Геометрическая фигура, которая состоит из двух лучей, выходящих из одной точки, 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C00000"/>
                </a:solidFill>
                <a:latin typeface="Century Schoolbook" pitchFamily="18" charset="0"/>
              </a:rPr>
              <a:t>углом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2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Часть прямой,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ограниченная двумя точками,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C00000"/>
                </a:solidFill>
                <a:latin typeface="Century Schoolbook" pitchFamily="18" charset="0"/>
              </a:rPr>
              <a:t>отрезком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3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все углы острые,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остроугольным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4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fontScale="85000"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Геометрическая фигура, которая состоит из трёх точек, не лежащих на одной прямой, и соединённых между собой отрезками, 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треугольником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2000250"/>
            <a:ext cx="7407275" cy="14716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Урок геометрии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4429125"/>
            <a:ext cx="7407275" cy="1752600"/>
          </a:xfrm>
        </p:spPr>
        <p:txBody>
          <a:bodyPr/>
          <a:lstStyle/>
          <a:p>
            <a:pPr marL="26988" algn="ctr" eaLnBrk="1" hangingPunct="1"/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5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Часть прямой,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ограниченная одной точкой,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лучом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6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все стороны равны,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равносторонним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7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есть тупой угол,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тупоугольным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8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две стороны равны,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равнобедренным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9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есть прямой угол,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прямоугольным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10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Сумма длин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всех сторон треугольника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периметром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>Проверка</a:t>
            </a: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11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Какие элементы необходимы для  равенства треугольников по первому признаку?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4214813"/>
            <a:ext cx="8143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Две стороны и </a:t>
            </a:r>
          </a:p>
          <a:p>
            <a:pPr algn="ctr"/>
            <a:r>
              <a:rPr lang="ru-RU" sz="3600" b="1">
                <a:solidFill>
                  <a:srgbClr val="C00000"/>
                </a:solidFill>
                <a:latin typeface="Century Schoolbook" pitchFamily="18" charset="0"/>
              </a:rPr>
              <a:t>угол между ними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  <a:latin typeface="Century Schoolbook" pitchFamily="18" charset="0"/>
              </a:rPr>
              <a:t>Критерии оценивания:</a:t>
            </a:r>
            <a:endParaRPr lang="ru-RU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1285875" y="1928813"/>
            <a:ext cx="7497763" cy="29813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10 – 11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«5»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8 – 9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«4»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5 – 7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«3»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0 – 4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«2»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35844" name="AutoShape 2" descr="https://mypresentation.ru/documents_6/a0eefbe7d2cad8d74a42574509c40ac3/img2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45" name="AutoShape 4" descr="https://mypresentation.ru/documents_6/a0eefbe7d2cad8d74a42574509c40ac3/img2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5846" name="AutoShape 6" descr="https://mypresentation.ru/documents_6/a0eefbe7d2cad8d74a42574509c40ac3/img2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5847" name="Picture 8" descr="https://fs.znanio.ru/d5af0e/90/1b/4f1dbfae446c551fd657f6f9d2f355f3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88" y="785813"/>
            <a:ext cx="6786562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Тема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28750"/>
            <a:ext cx="8072437" cy="2714625"/>
          </a:xfrm>
        </p:spPr>
        <p:txBody>
          <a:bodyPr>
            <a:normAutofit lnSpcReduction="10000"/>
          </a:bodyPr>
          <a:lstStyle/>
          <a:p>
            <a:pPr marL="596646" indent="-51435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Решение задач </a:t>
            </a:r>
          </a:p>
          <a:p>
            <a:pPr marL="596646" indent="-51435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на применение </a:t>
            </a:r>
          </a:p>
          <a:p>
            <a:pPr marL="596646" indent="-51435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первого признака</a:t>
            </a:r>
          </a:p>
          <a:p>
            <a:pPr marL="596646" indent="-51435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 равенства треугольников            </a:t>
            </a:r>
            <a:endParaRPr lang="ru-RU" sz="40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sp>
        <p:nvSpPr>
          <p:cNvPr id="36868" name="AutoShape 2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869" name="AutoShape 4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870" name="AutoShape 6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871" name="AutoShape 8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872" name="AutoShape 10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873" name="AutoShape 12" descr="https://studfile.net/html/1230/20/html_JSbHYAKicE.BE4a/htmlconvd-XQU7l72x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6874" name="Picture 16" descr="https://sun6-22.userapi.com/impg/mtJCl8t3le8iDqhSc6A4rUF9HhO3bXsrdOEqwA/wGX_-u4Yp-I.jpg?size=604x604&amp;quality=96&amp;sign=07fd9518769693a8820b6251d58cee89&amp;type=alb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5" y="4357688"/>
            <a:ext cx="21812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357188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Девиз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928688" y="1357313"/>
            <a:ext cx="7497762" cy="350043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«Если вы хотите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научиться плавать,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то смело входите в воду,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а если хотите научиться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решать задачи,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то решайте их»</a:t>
            </a:r>
          </a:p>
        </p:txBody>
      </p:sp>
      <p:pic>
        <p:nvPicPr>
          <p:cNvPr id="10244" name="Picture 2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63" y="4786313"/>
            <a:ext cx="2524125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8684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Решить задачу </a:t>
            </a:r>
            <a:b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 доказательство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7891" name="AutoShape 2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2" name="AutoShape 4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3" name="AutoShape 6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4" name="AutoShape 8" descr="https://nakladatelstvi.portal.cz/storage/cache/large/storage/main_image/5f4d0404d04f6_shutterstock-941903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5" name="AutoShape 10" descr="https://phonoteka.org/uploads/posts/2021-05/1620118584_41-phonoteka_org-p-veselaya-matematika-fon-4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7896" name="AutoShape 2" descr="https://fsd.multiurok.ru/html/2019/12/10/s_5def8dc42f433/1285888_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37897" name="Picture 4" descr="https://avatars.mds.yandex.net/i?id=cb1b7160630abbe665fdae6831b1caf6_l-5236729-images-thumbs&amp;ref=rim&amp;n=13&amp;w=640&amp;h=4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2188" y="2143125"/>
            <a:ext cx="561975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Самостоятельная работа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38915" name="Picture 2" descr="https://i.ytimg.com/vi/qi_RvwqVors/m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3" y="3929063"/>
            <a:ext cx="355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6" descr="https://st3.depositphotos.com/10968552/13815/v/950/depositphotos_138159894-stock-illustration-the-girl-who-studiesbe-worri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2357438"/>
            <a:ext cx="3675063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Итог урока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2670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Продолжи фразу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узнал…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научился…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повторил…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…</a:t>
            </a:r>
          </a:p>
        </p:txBody>
      </p:sp>
      <p:pic>
        <p:nvPicPr>
          <p:cNvPr id="39940" name="Picture 4" descr="http://do.cdodd.ru/pluginfile.php/13137/course/overviewfiles/inmultiri-impartiri-si-alte-operatii-clasa-a-iii-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5" y="4786313"/>
            <a:ext cx="1630363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Домашнее задание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1285875" y="3000375"/>
            <a:ext cx="7497763" cy="14811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C00000"/>
                </a:solidFill>
                <a:latin typeface="Century Schoolbook" pitchFamily="18" charset="0"/>
              </a:rPr>
              <a:t>Выполнить задание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C00000"/>
                </a:solidFill>
                <a:latin typeface="Century Schoolbook" pitchFamily="18" charset="0"/>
              </a:rPr>
              <a:t>на Учи.ру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988" name="Picture 2" descr="https://cf2.ppt-online.org/files2/slide/b/BEPIVfUgyweD2sYxT3oLJ4pikGutmrS1ZaXn9H/slide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7675"/>
            <a:ext cx="9753600" cy="730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7145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Математический диктант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11267" name="Picture 2" descr="Без назв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3357563"/>
            <a:ext cx="29527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1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fontScale="92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Геометрическая фигура, которая состоит из двух лучей, выходящих из одной точки, 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2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Часть прямой,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ограниченная двумя точками,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Century Schoolbook" pitchFamily="18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Century Schoolbook" pitchFamily="18" charset="0"/>
              </a:rPr>
              <a:t>Вопрос 3</a:t>
            </a:r>
            <a:endParaRPr lang="ru-RU" sz="4400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Треугольник,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 которого все углы острые,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4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fontScale="85000"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Геометрическая фигура, которая состоит из трёх точек, не лежащих на одной прямой, и соединённых между собой отрезками, 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Вопрос 5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1624012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Часть прямой,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ограниченная одной точкой,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называется …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322</TotalTime>
  <Words>433</Words>
  <Application>Microsoft Office PowerPoint</Application>
  <PresentationFormat>Экран (4:3)</PresentationFormat>
  <Paragraphs>125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Arial</vt:lpstr>
      <vt:lpstr>Corbel</vt:lpstr>
      <vt:lpstr>Wingdings 2</vt:lpstr>
      <vt:lpstr>Verdana</vt:lpstr>
      <vt:lpstr>Calibri</vt:lpstr>
      <vt:lpstr>Gill Sans MT</vt:lpstr>
      <vt:lpstr>Century Schoolbook</vt:lpstr>
      <vt:lpstr>Солнцестояние</vt:lpstr>
      <vt:lpstr>Презентация к уроку геометрии по теме:  « Решение задач на применение первого признака равенства треугольников»</vt:lpstr>
      <vt:lpstr>Урок геометрии</vt:lpstr>
      <vt:lpstr>Девиз урока:</vt:lpstr>
      <vt:lpstr>Математический диктант</vt:lpstr>
      <vt:lpstr>Вопрос 1</vt:lpstr>
      <vt:lpstr>Вопрос 2</vt:lpstr>
      <vt:lpstr> Вопрос 3</vt:lpstr>
      <vt:lpstr>Вопрос 4</vt:lpstr>
      <vt:lpstr>Вопрос 5</vt:lpstr>
      <vt:lpstr>Вопрос 6</vt:lpstr>
      <vt:lpstr>Вопрос 7</vt:lpstr>
      <vt:lpstr>Вопрос 8</vt:lpstr>
      <vt:lpstr>Вопрос 9</vt:lpstr>
      <vt:lpstr>Вопрос 10</vt:lpstr>
      <vt:lpstr>Вопрос 11</vt:lpstr>
      <vt:lpstr>Проверка Вопрос 1</vt:lpstr>
      <vt:lpstr>Проверка Вопрос 2</vt:lpstr>
      <vt:lpstr>Проверка Вопрос 3</vt:lpstr>
      <vt:lpstr>Проверка Вопрос 4</vt:lpstr>
      <vt:lpstr>Проверка Вопрос 5</vt:lpstr>
      <vt:lpstr>Проверка Вопрос 6</vt:lpstr>
      <vt:lpstr>Проверка Вопрос 7</vt:lpstr>
      <vt:lpstr>Проверка Вопрос 8</vt:lpstr>
      <vt:lpstr>Проверка Вопрос 9</vt:lpstr>
      <vt:lpstr>Проверка Вопрос 10</vt:lpstr>
      <vt:lpstr>Проверка Вопрос 11</vt:lpstr>
      <vt:lpstr>Критерии оценивания:</vt:lpstr>
      <vt:lpstr>Слайд 28</vt:lpstr>
      <vt:lpstr>Тема урока:</vt:lpstr>
      <vt:lpstr>Решить задачу  на доказательство</vt:lpstr>
      <vt:lpstr>Самостоятельная работа</vt:lpstr>
      <vt:lpstr>Итог урока</vt:lpstr>
      <vt:lpstr>Домашнее задание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</dc:title>
  <dc:creator>ирина</dc:creator>
  <cp:lastModifiedBy>yurij.elshin@yandex.ru</cp:lastModifiedBy>
  <cp:revision>37</cp:revision>
  <dcterms:created xsi:type="dcterms:W3CDTF">2022-11-13T08:08:19Z</dcterms:created>
  <dcterms:modified xsi:type="dcterms:W3CDTF">2022-12-13T11:56:10Z</dcterms:modified>
</cp:coreProperties>
</file>