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8" r:id="rId3"/>
    <p:sldId id="270" r:id="rId4"/>
    <p:sldId id="257" r:id="rId5"/>
    <p:sldId id="258" r:id="rId6"/>
    <p:sldId id="259" r:id="rId7"/>
    <p:sldId id="264" r:id="rId8"/>
    <p:sldId id="266" r:id="rId9"/>
    <p:sldId id="269" r:id="rId10"/>
    <p:sldId id="271" r:id="rId11"/>
    <p:sldId id="272" r:id="rId12"/>
    <p:sldId id="273" r:id="rId13"/>
    <p:sldId id="274" r:id="rId14"/>
    <p:sldId id="27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189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B0DB3-A8FF-4ABB-9E2E-D960422260EB}"/>
              </a:ext>
            </a:extLst>
          </p:cNvPr>
          <p:cNvSpPr>
            <a:spLocks noGrp="1"/>
          </p:cNvSpPr>
          <p:nvPr>
            <p:ph type="ctrTitle"/>
          </p:nvPr>
        </p:nvSpPr>
        <p:spPr>
          <a:xfrm>
            <a:off x="1143000" y="1122363"/>
            <a:ext cx="6858000" cy="3025308"/>
          </a:xfrm>
        </p:spPr>
        <p:txBody>
          <a:bodyPr anchor="b">
            <a:normAutofit/>
          </a:bodyPr>
          <a:lstStyle>
            <a:lvl1pPr algn="ctr">
              <a:defRPr sz="4950"/>
            </a:lvl1pPr>
          </a:lstStyle>
          <a:p>
            <a:r>
              <a:rPr lang="ru-RU"/>
              <a:t>Образец заголовка</a:t>
            </a:r>
            <a:endParaRPr lang="en-US" dirty="0"/>
          </a:p>
        </p:txBody>
      </p:sp>
      <p:sp>
        <p:nvSpPr>
          <p:cNvPr id="3" name="Subtitle 2">
            <a:extLst>
              <a:ext uri="{FF2B5EF4-FFF2-40B4-BE49-F238E27FC236}">
                <a16:creationId xmlns:a16="http://schemas.microsoft.com/office/drawing/2014/main" id="{8BEE0618-75D7-410F-859C-CDF53BC53E85}"/>
              </a:ext>
            </a:extLst>
          </p:cNvPr>
          <p:cNvSpPr>
            <a:spLocks noGrp="1"/>
          </p:cNvSpPr>
          <p:nvPr>
            <p:ph type="subTitle" idx="1"/>
          </p:nvPr>
        </p:nvSpPr>
        <p:spPr>
          <a:xfrm>
            <a:off x="1143000" y="4386730"/>
            <a:ext cx="6858000" cy="1135529"/>
          </a:xfrm>
        </p:spPr>
        <p:txBody>
          <a:bodyPr>
            <a:normAutofit/>
          </a:bodyPr>
          <a:lstStyle>
            <a:lvl1pPr marL="0" indent="0" algn="ctr">
              <a:lnSpc>
                <a:spcPct val="120000"/>
              </a:lnSpc>
              <a:buNone/>
              <a:defRPr sz="1350" b="1" cap="all" spc="225" baseline="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endParaRPr lang="en-US" dirty="0"/>
          </a:p>
        </p:txBody>
      </p:sp>
      <p:sp>
        <p:nvSpPr>
          <p:cNvPr id="4" name="Date Placeholder 3">
            <a:extLst>
              <a:ext uri="{FF2B5EF4-FFF2-40B4-BE49-F238E27FC236}">
                <a16:creationId xmlns:a16="http://schemas.microsoft.com/office/drawing/2014/main" id="{A5237F11-76DB-4DD9-9747-3F38D05BA0FE}"/>
              </a:ext>
            </a:extLst>
          </p:cNvPr>
          <p:cNvSpPr>
            <a:spLocks noGrp="1"/>
          </p:cNvSpPr>
          <p:nvPr>
            <p:ph type="dt" sz="half" idx="10"/>
          </p:nvPr>
        </p:nvSpPr>
        <p:spPr/>
        <p:txBody>
          <a:bodyPr/>
          <a:lstStyle/>
          <a:p>
            <a:fld id="{3C9FA031-92EB-4C76-9BE7-EB2E7110E8C9}" type="datetimeFigureOut">
              <a:rPr lang="ru-RU" smtClean="0"/>
              <a:pPr/>
              <a:t>29.12.2023</a:t>
            </a:fld>
            <a:endParaRPr lang="ru-RU"/>
          </a:p>
        </p:txBody>
      </p:sp>
      <p:sp>
        <p:nvSpPr>
          <p:cNvPr id="5" name="Footer Placeholder 4">
            <a:extLst>
              <a:ext uri="{FF2B5EF4-FFF2-40B4-BE49-F238E27FC236}">
                <a16:creationId xmlns:a16="http://schemas.microsoft.com/office/drawing/2014/main" id="{3059F581-81B0-44B3-ABA5-A25CA4BAE489}"/>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BC10D591-ADCF-4300-8282-72AE357F3D2D}"/>
              </a:ext>
            </a:extLst>
          </p:cNvPr>
          <p:cNvSpPr>
            <a:spLocks noGrp="1"/>
          </p:cNvSpPr>
          <p:nvPr>
            <p:ph type="sldNum" sz="quarter" idx="12"/>
          </p:nvPr>
        </p:nvSpPr>
        <p:spPr/>
        <p:txBody>
          <a:bodyPr/>
          <a:lstStyle/>
          <a:p>
            <a:fld id="{D9393CAD-9EF0-4CFF-A328-F3D69612B13A}" type="slidenum">
              <a:rPr lang="ru-RU" smtClean="0"/>
              <a:pPr/>
              <a:t>‹#›</a:t>
            </a:fld>
            <a:endParaRPr lang="ru-RU"/>
          </a:p>
        </p:txBody>
      </p:sp>
    </p:spTree>
    <p:extLst>
      <p:ext uri="{BB962C8B-B14F-4D97-AF65-F5344CB8AC3E}">
        <p14:creationId xmlns:p14="http://schemas.microsoft.com/office/powerpoint/2010/main" val="373235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E5C77-55F8-4677-A96C-E6D3F5545DC0}"/>
              </a:ext>
            </a:extLst>
          </p:cNvPr>
          <p:cNvSpPr>
            <a:spLocks noGrp="1"/>
          </p:cNvSpPr>
          <p:nvPr>
            <p:ph type="title"/>
          </p:nvPr>
        </p:nvSpPr>
        <p:spPr/>
        <p:txBody>
          <a:bodyPr/>
          <a:lstStyle/>
          <a:p>
            <a:r>
              <a:rPr lang="ru-RU"/>
              <a:t>Образец заголовка</a:t>
            </a:r>
            <a:endParaRPr lang="en-US"/>
          </a:p>
        </p:txBody>
      </p:sp>
      <p:sp>
        <p:nvSpPr>
          <p:cNvPr id="3" name="Vertical Text Placeholder 2">
            <a:extLst>
              <a:ext uri="{FF2B5EF4-FFF2-40B4-BE49-F238E27FC236}">
                <a16:creationId xmlns:a16="http://schemas.microsoft.com/office/drawing/2014/main" id="{29A064EF-ADDA-4943-8F87-A7469D799750}"/>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a:extLst>
              <a:ext uri="{FF2B5EF4-FFF2-40B4-BE49-F238E27FC236}">
                <a16:creationId xmlns:a16="http://schemas.microsoft.com/office/drawing/2014/main" id="{F6B0D493-D1E7-4358-95E9-B5B80A49E603}"/>
              </a:ext>
            </a:extLst>
          </p:cNvPr>
          <p:cNvSpPr>
            <a:spLocks noGrp="1"/>
          </p:cNvSpPr>
          <p:nvPr>
            <p:ph type="dt" sz="half" idx="10"/>
          </p:nvPr>
        </p:nvSpPr>
        <p:spPr/>
        <p:txBody>
          <a:bodyPr/>
          <a:lstStyle/>
          <a:p>
            <a:fld id="{3C9FA031-92EB-4C76-9BE7-EB2E7110E8C9}" type="datetimeFigureOut">
              <a:rPr lang="ru-RU" smtClean="0"/>
              <a:pPr/>
              <a:t>29.12.2023</a:t>
            </a:fld>
            <a:endParaRPr lang="ru-RU"/>
          </a:p>
        </p:txBody>
      </p:sp>
      <p:sp>
        <p:nvSpPr>
          <p:cNvPr id="5" name="Footer Placeholder 4">
            <a:extLst>
              <a:ext uri="{FF2B5EF4-FFF2-40B4-BE49-F238E27FC236}">
                <a16:creationId xmlns:a16="http://schemas.microsoft.com/office/drawing/2014/main" id="{A6E98326-3276-4B9E-960F-10C6677BFAF7}"/>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0D4C3AC2-288D-4FEE-BF80-0EAEDDFAB049}"/>
              </a:ext>
            </a:extLst>
          </p:cNvPr>
          <p:cNvSpPr>
            <a:spLocks noGrp="1"/>
          </p:cNvSpPr>
          <p:nvPr>
            <p:ph type="sldNum" sz="quarter" idx="12"/>
          </p:nvPr>
        </p:nvSpPr>
        <p:spPr/>
        <p:txBody>
          <a:bodyPr/>
          <a:lstStyle/>
          <a:p>
            <a:fld id="{D9393CAD-9EF0-4CFF-A328-F3D69612B13A}" type="slidenum">
              <a:rPr lang="ru-RU" smtClean="0"/>
              <a:pPr/>
              <a:t>‹#›</a:t>
            </a:fld>
            <a:endParaRPr lang="ru-RU"/>
          </a:p>
        </p:txBody>
      </p:sp>
    </p:spTree>
    <p:extLst>
      <p:ext uri="{BB962C8B-B14F-4D97-AF65-F5344CB8AC3E}">
        <p14:creationId xmlns:p14="http://schemas.microsoft.com/office/powerpoint/2010/main" val="3018711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333C6A-5417-40BD-BF7A-94058322377A}"/>
              </a:ext>
            </a:extLst>
          </p:cNvPr>
          <p:cNvSpPr>
            <a:spLocks noGrp="1"/>
          </p:cNvSpPr>
          <p:nvPr>
            <p:ph type="title" orient="vert"/>
          </p:nvPr>
        </p:nvSpPr>
        <p:spPr>
          <a:xfrm>
            <a:off x="6543675" y="365125"/>
            <a:ext cx="1971675" cy="5811838"/>
          </a:xfrm>
        </p:spPr>
        <p:txBody>
          <a:bodyPr vert="eaVert"/>
          <a:lstStyle/>
          <a:p>
            <a:r>
              <a:rPr lang="ru-RU"/>
              <a:t>Образец заголовка</a:t>
            </a:r>
            <a:endParaRPr lang="en-US"/>
          </a:p>
        </p:txBody>
      </p:sp>
      <p:sp>
        <p:nvSpPr>
          <p:cNvPr id="3" name="Vertical Text Placeholder 2">
            <a:extLst>
              <a:ext uri="{FF2B5EF4-FFF2-40B4-BE49-F238E27FC236}">
                <a16:creationId xmlns:a16="http://schemas.microsoft.com/office/drawing/2014/main" id="{443BCB45-B343-46F6-9718-AA0D68CED1FF}"/>
              </a:ext>
            </a:extLst>
          </p:cNvPr>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a:extLst>
              <a:ext uri="{FF2B5EF4-FFF2-40B4-BE49-F238E27FC236}">
                <a16:creationId xmlns:a16="http://schemas.microsoft.com/office/drawing/2014/main" id="{CFBDA2A4-FD34-4E17-908F-4367B1E644C3}"/>
              </a:ext>
            </a:extLst>
          </p:cNvPr>
          <p:cNvSpPr>
            <a:spLocks noGrp="1"/>
          </p:cNvSpPr>
          <p:nvPr>
            <p:ph type="dt" sz="half" idx="10"/>
          </p:nvPr>
        </p:nvSpPr>
        <p:spPr/>
        <p:txBody>
          <a:bodyPr/>
          <a:lstStyle/>
          <a:p>
            <a:fld id="{3C9FA031-92EB-4C76-9BE7-EB2E7110E8C9}" type="datetimeFigureOut">
              <a:rPr lang="ru-RU" smtClean="0"/>
              <a:pPr/>
              <a:t>29.12.2023</a:t>
            </a:fld>
            <a:endParaRPr lang="ru-RU"/>
          </a:p>
        </p:txBody>
      </p:sp>
      <p:sp>
        <p:nvSpPr>
          <p:cNvPr id="5" name="Footer Placeholder 4">
            <a:extLst>
              <a:ext uri="{FF2B5EF4-FFF2-40B4-BE49-F238E27FC236}">
                <a16:creationId xmlns:a16="http://schemas.microsoft.com/office/drawing/2014/main" id="{93B87AE3-776D-451D-AA52-C06B747248C5}"/>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4AA0C4D5-BE1E-4D6A-9196-E0F9E42B2E1E}"/>
              </a:ext>
            </a:extLst>
          </p:cNvPr>
          <p:cNvSpPr>
            <a:spLocks noGrp="1"/>
          </p:cNvSpPr>
          <p:nvPr>
            <p:ph type="sldNum" sz="quarter" idx="12"/>
          </p:nvPr>
        </p:nvSpPr>
        <p:spPr/>
        <p:txBody>
          <a:bodyPr/>
          <a:lstStyle/>
          <a:p>
            <a:fld id="{D9393CAD-9EF0-4CFF-A328-F3D69612B13A}" type="slidenum">
              <a:rPr lang="ru-RU" smtClean="0"/>
              <a:pPr/>
              <a:t>‹#›</a:t>
            </a:fld>
            <a:endParaRPr lang="ru-RU"/>
          </a:p>
        </p:txBody>
      </p:sp>
    </p:spTree>
    <p:extLst>
      <p:ext uri="{BB962C8B-B14F-4D97-AF65-F5344CB8AC3E}">
        <p14:creationId xmlns:p14="http://schemas.microsoft.com/office/powerpoint/2010/main" val="3970772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75558-A264-444E-829B-51AAE6B4BFCE}"/>
              </a:ext>
            </a:extLst>
          </p:cNvPr>
          <p:cNvSpPr>
            <a:spLocks noGrp="1"/>
          </p:cNvSpPr>
          <p:nvPr>
            <p:ph type="title"/>
          </p:nvPr>
        </p:nvSpPr>
        <p:spPr/>
        <p:txBody>
          <a:bodyPr/>
          <a:lstStyle/>
          <a:p>
            <a:r>
              <a:rPr lang="ru-RU"/>
              <a:t>Образец заголовка</a:t>
            </a:r>
            <a:endParaRPr lang="en-US" dirty="0"/>
          </a:p>
        </p:txBody>
      </p:sp>
      <p:sp>
        <p:nvSpPr>
          <p:cNvPr id="3" name="Content Placeholder 2">
            <a:extLst>
              <a:ext uri="{FF2B5EF4-FFF2-40B4-BE49-F238E27FC236}">
                <a16:creationId xmlns:a16="http://schemas.microsoft.com/office/drawing/2014/main" id="{908D9373-37D1-4135-8D34-755E139F79DD}"/>
              </a:ext>
            </a:extLst>
          </p:cNvPr>
          <p:cNvSpPr>
            <a:spLocks noGrp="1"/>
          </p:cNvSpPr>
          <p:nvPr>
            <p:ph idx="1"/>
          </p:nvPr>
        </p:nvSpPr>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a:extLst>
              <a:ext uri="{FF2B5EF4-FFF2-40B4-BE49-F238E27FC236}">
                <a16:creationId xmlns:a16="http://schemas.microsoft.com/office/drawing/2014/main" id="{A55E4A6B-1966-4E57-9FB8-8B111E97BC11}"/>
              </a:ext>
            </a:extLst>
          </p:cNvPr>
          <p:cNvSpPr>
            <a:spLocks noGrp="1"/>
          </p:cNvSpPr>
          <p:nvPr>
            <p:ph type="dt" sz="half" idx="10"/>
          </p:nvPr>
        </p:nvSpPr>
        <p:spPr/>
        <p:txBody>
          <a:bodyPr/>
          <a:lstStyle/>
          <a:p>
            <a:fld id="{3C9FA031-92EB-4C76-9BE7-EB2E7110E8C9}" type="datetimeFigureOut">
              <a:rPr lang="ru-RU" smtClean="0"/>
              <a:pPr/>
              <a:t>29.12.2023</a:t>
            </a:fld>
            <a:endParaRPr lang="ru-RU"/>
          </a:p>
        </p:txBody>
      </p:sp>
      <p:sp>
        <p:nvSpPr>
          <p:cNvPr id="5" name="Footer Placeholder 4">
            <a:extLst>
              <a:ext uri="{FF2B5EF4-FFF2-40B4-BE49-F238E27FC236}">
                <a16:creationId xmlns:a16="http://schemas.microsoft.com/office/drawing/2014/main" id="{133FC3DD-F2BE-41FF-895B-00129AAB15F5}"/>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A91F830C-8424-4FAF-A011-605AE1D147FC}"/>
              </a:ext>
            </a:extLst>
          </p:cNvPr>
          <p:cNvSpPr>
            <a:spLocks noGrp="1"/>
          </p:cNvSpPr>
          <p:nvPr>
            <p:ph type="sldNum" sz="quarter" idx="12"/>
          </p:nvPr>
        </p:nvSpPr>
        <p:spPr/>
        <p:txBody>
          <a:bodyPr/>
          <a:lstStyle/>
          <a:p>
            <a:fld id="{D9393CAD-9EF0-4CFF-A328-F3D69612B13A}" type="slidenum">
              <a:rPr lang="ru-RU" smtClean="0"/>
              <a:pPr/>
              <a:t>‹#›</a:t>
            </a:fld>
            <a:endParaRPr lang="ru-RU"/>
          </a:p>
        </p:txBody>
      </p:sp>
    </p:spTree>
    <p:extLst>
      <p:ext uri="{BB962C8B-B14F-4D97-AF65-F5344CB8AC3E}">
        <p14:creationId xmlns:p14="http://schemas.microsoft.com/office/powerpoint/2010/main" val="3456929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A1BE8-ECC1-4027-B16E-C7BECCA9DF45}"/>
              </a:ext>
            </a:extLst>
          </p:cNvPr>
          <p:cNvSpPr>
            <a:spLocks noGrp="1"/>
          </p:cNvSpPr>
          <p:nvPr>
            <p:ph type="title"/>
          </p:nvPr>
        </p:nvSpPr>
        <p:spPr>
          <a:xfrm>
            <a:off x="623888" y="1709739"/>
            <a:ext cx="7886700" cy="2852737"/>
          </a:xfrm>
        </p:spPr>
        <p:txBody>
          <a:bodyPr anchor="b"/>
          <a:lstStyle>
            <a:lvl1pPr>
              <a:defRPr sz="4500"/>
            </a:lvl1pPr>
          </a:lstStyle>
          <a:p>
            <a:r>
              <a:rPr lang="ru-RU"/>
              <a:t>Образец заголовка</a:t>
            </a:r>
            <a:endParaRPr lang="en-US"/>
          </a:p>
        </p:txBody>
      </p:sp>
      <p:sp>
        <p:nvSpPr>
          <p:cNvPr id="3" name="Text Placeholder 2">
            <a:extLst>
              <a:ext uri="{FF2B5EF4-FFF2-40B4-BE49-F238E27FC236}">
                <a16:creationId xmlns:a16="http://schemas.microsoft.com/office/drawing/2014/main" id="{1246C7E1-471A-46AA-8068-98E68C0C207D}"/>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Date Placeholder 3">
            <a:extLst>
              <a:ext uri="{FF2B5EF4-FFF2-40B4-BE49-F238E27FC236}">
                <a16:creationId xmlns:a16="http://schemas.microsoft.com/office/drawing/2014/main" id="{EF7C9F8F-EC48-4D16-B4C6-023A7B607BE6}"/>
              </a:ext>
            </a:extLst>
          </p:cNvPr>
          <p:cNvSpPr>
            <a:spLocks noGrp="1"/>
          </p:cNvSpPr>
          <p:nvPr>
            <p:ph type="dt" sz="half" idx="10"/>
          </p:nvPr>
        </p:nvSpPr>
        <p:spPr/>
        <p:txBody>
          <a:bodyPr/>
          <a:lstStyle/>
          <a:p>
            <a:fld id="{3C9FA031-92EB-4C76-9BE7-EB2E7110E8C9}" type="datetimeFigureOut">
              <a:rPr lang="ru-RU" smtClean="0"/>
              <a:pPr/>
              <a:t>29.12.2023</a:t>
            </a:fld>
            <a:endParaRPr lang="ru-RU"/>
          </a:p>
        </p:txBody>
      </p:sp>
      <p:sp>
        <p:nvSpPr>
          <p:cNvPr id="5" name="Footer Placeholder 4">
            <a:extLst>
              <a:ext uri="{FF2B5EF4-FFF2-40B4-BE49-F238E27FC236}">
                <a16:creationId xmlns:a16="http://schemas.microsoft.com/office/drawing/2014/main" id="{B79FA5B3-F726-417B-932A-B93E0C8F5AB3}"/>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577D21F1-1A24-43EA-AB09-3024C491E8FB}"/>
              </a:ext>
            </a:extLst>
          </p:cNvPr>
          <p:cNvSpPr>
            <a:spLocks noGrp="1"/>
          </p:cNvSpPr>
          <p:nvPr>
            <p:ph type="sldNum" sz="quarter" idx="12"/>
          </p:nvPr>
        </p:nvSpPr>
        <p:spPr/>
        <p:txBody>
          <a:bodyPr/>
          <a:lstStyle/>
          <a:p>
            <a:fld id="{D9393CAD-9EF0-4CFF-A328-F3D69612B13A}" type="slidenum">
              <a:rPr lang="ru-RU" smtClean="0"/>
              <a:pPr/>
              <a:t>‹#›</a:t>
            </a:fld>
            <a:endParaRPr lang="ru-RU"/>
          </a:p>
        </p:txBody>
      </p:sp>
    </p:spTree>
    <p:extLst>
      <p:ext uri="{BB962C8B-B14F-4D97-AF65-F5344CB8AC3E}">
        <p14:creationId xmlns:p14="http://schemas.microsoft.com/office/powerpoint/2010/main" val="40879125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16569-B648-4D50-BEB8-E8DAE24D68FD}"/>
              </a:ext>
            </a:extLst>
          </p:cNvPr>
          <p:cNvSpPr>
            <a:spLocks noGrp="1"/>
          </p:cNvSpPr>
          <p:nvPr>
            <p:ph type="title"/>
          </p:nvPr>
        </p:nvSpPr>
        <p:spPr/>
        <p:txBody>
          <a:bodyPr/>
          <a:lstStyle/>
          <a:p>
            <a:r>
              <a:rPr lang="ru-RU"/>
              <a:t>Образец заголовка</a:t>
            </a:r>
            <a:endParaRPr lang="en-US"/>
          </a:p>
        </p:txBody>
      </p:sp>
      <p:sp>
        <p:nvSpPr>
          <p:cNvPr id="3" name="Content Placeholder 2">
            <a:extLst>
              <a:ext uri="{FF2B5EF4-FFF2-40B4-BE49-F238E27FC236}">
                <a16:creationId xmlns:a16="http://schemas.microsoft.com/office/drawing/2014/main" id="{940831B3-A1FD-470C-BEEE-4CFB441502DD}"/>
              </a:ext>
            </a:extLst>
          </p:cNvPr>
          <p:cNvSpPr>
            <a:spLocks noGrp="1"/>
          </p:cNvSpPr>
          <p:nvPr>
            <p:ph sz="half" idx="1"/>
          </p:nvPr>
        </p:nvSpPr>
        <p:spPr>
          <a:xfrm>
            <a:off x="628650" y="1924493"/>
            <a:ext cx="3886200" cy="425247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a:extLst>
              <a:ext uri="{FF2B5EF4-FFF2-40B4-BE49-F238E27FC236}">
                <a16:creationId xmlns:a16="http://schemas.microsoft.com/office/drawing/2014/main" id="{01F34A17-C244-438C-9AE3-FB9B3CE3BD8F}"/>
              </a:ext>
            </a:extLst>
          </p:cNvPr>
          <p:cNvSpPr>
            <a:spLocks noGrp="1"/>
          </p:cNvSpPr>
          <p:nvPr>
            <p:ph sz="half" idx="2"/>
          </p:nvPr>
        </p:nvSpPr>
        <p:spPr>
          <a:xfrm>
            <a:off x="4629150" y="1924493"/>
            <a:ext cx="3886200" cy="425247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a:extLst>
              <a:ext uri="{FF2B5EF4-FFF2-40B4-BE49-F238E27FC236}">
                <a16:creationId xmlns:a16="http://schemas.microsoft.com/office/drawing/2014/main" id="{14CFA3AA-3FC1-4B98-8F99-1726F1AC0A38}"/>
              </a:ext>
            </a:extLst>
          </p:cNvPr>
          <p:cNvSpPr>
            <a:spLocks noGrp="1"/>
          </p:cNvSpPr>
          <p:nvPr>
            <p:ph type="dt" sz="half" idx="10"/>
          </p:nvPr>
        </p:nvSpPr>
        <p:spPr/>
        <p:txBody>
          <a:bodyPr/>
          <a:lstStyle/>
          <a:p>
            <a:fld id="{3C9FA031-92EB-4C76-9BE7-EB2E7110E8C9}" type="datetimeFigureOut">
              <a:rPr lang="ru-RU" smtClean="0"/>
              <a:pPr/>
              <a:t>29.12.2023</a:t>
            </a:fld>
            <a:endParaRPr lang="ru-RU"/>
          </a:p>
        </p:txBody>
      </p:sp>
      <p:sp>
        <p:nvSpPr>
          <p:cNvPr id="6" name="Footer Placeholder 5">
            <a:extLst>
              <a:ext uri="{FF2B5EF4-FFF2-40B4-BE49-F238E27FC236}">
                <a16:creationId xmlns:a16="http://schemas.microsoft.com/office/drawing/2014/main" id="{1CE10883-BACC-41A1-9067-ECFDB937D721}"/>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id="{427660A2-13C9-4432-A6EB-A4FF3D78F15F}"/>
              </a:ext>
            </a:extLst>
          </p:cNvPr>
          <p:cNvSpPr>
            <a:spLocks noGrp="1"/>
          </p:cNvSpPr>
          <p:nvPr>
            <p:ph type="sldNum" sz="quarter" idx="12"/>
          </p:nvPr>
        </p:nvSpPr>
        <p:spPr/>
        <p:txBody>
          <a:bodyPr/>
          <a:lstStyle/>
          <a:p>
            <a:fld id="{D9393CAD-9EF0-4CFF-A328-F3D69612B13A}" type="slidenum">
              <a:rPr lang="ru-RU" smtClean="0"/>
              <a:pPr/>
              <a:t>‹#›</a:t>
            </a:fld>
            <a:endParaRPr lang="ru-RU"/>
          </a:p>
        </p:txBody>
      </p:sp>
    </p:spTree>
    <p:extLst>
      <p:ext uri="{BB962C8B-B14F-4D97-AF65-F5344CB8AC3E}">
        <p14:creationId xmlns:p14="http://schemas.microsoft.com/office/powerpoint/2010/main" val="1766565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7C843-C993-4E9C-80DD-3620816E56A9}"/>
              </a:ext>
            </a:extLst>
          </p:cNvPr>
          <p:cNvSpPr>
            <a:spLocks noGrp="1"/>
          </p:cNvSpPr>
          <p:nvPr>
            <p:ph type="title"/>
          </p:nvPr>
        </p:nvSpPr>
        <p:spPr>
          <a:xfrm>
            <a:off x="629841" y="365126"/>
            <a:ext cx="7886700" cy="1325563"/>
          </a:xfrm>
        </p:spPr>
        <p:txBody>
          <a:bodyPr/>
          <a:lstStyle/>
          <a:p>
            <a:r>
              <a:rPr lang="ru-RU"/>
              <a:t>Образец заголовка</a:t>
            </a:r>
            <a:endParaRPr lang="en-US"/>
          </a:p>
        </p:txBody>
      </p:sp>
      <p:sp>
        <p:nvSpPr>
          <p:cNvPr id="3" name="Text Placeholder 2">
            <a:extLst>
              <a:ext uri="{FF2B5EF4-FFF2-40B4-BE49-F238E27FC236}">
                <a16:creationId xmlns:a16="http://schemas.microsoft.com/office/drawing/2014/main" id="{4D91A8E3-B066-4511-9C6E-A3435B64DD88}"/>
              </a:ext>
            </a:extLst>
          </p:cNvPr>
          <p:cNvSpPr>
            <a:spLocks noGrp="1"/>
          </p:cNvSpPr>
          <p:nvPr>
            <p:ph type="body" idx="1"/>
          </p:nvPr>
        </p:nvSpPr>
        <p:spPr>
          <a:xfrm>
            <a:off x="629842" y="1734325"/>
            <a:ext cx="3868340" cy="823912"/>
          </a:xfrm>
        </p:spPr>
        <p:txBody>
          <a:bodyPr anchor="b">
            <a:normAutofit/>
          </a:bodyPr>
          <a:lstStyle>
            <a:lvl1pPr marL="0" indent="0">
              <a:buNone/>
              <a:defRPr sz="1500" b="1" cap="all" spc="225" baseline="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Content Placeholder 3">
            <a:extLst>
              <a:ext uri="{FF2B5EF4-FFF2-40B4-BE49-F238E27FC236}">
                <a16:creationId xmlns:a16="http://schemas.microsoft.com/office/drawing/2014/main" id="{46E86B63-4102-4802-94D7-F138F80F3E19}"/>
              </a:ext>
            </a:extLst>
          </p:cNvPr>
          <p:cNvSpPr>
            <a:spLocks noGrp="1"/>
          </p:cNvSpPr>
          <p:nvPr>
            <p:ph sz="half" idx="2"/>
          </p:nvPr>
        </p:nvSpPr>
        <p:spPr>
          <a:xfrm>
            <a:off x="629842" y="2558237"/>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a:extLst>
              <a:ext uri="{FF2B5EF4-FFF2-40B4-BE49-F238E27FC236}">
                <a16:creationId xmlns:a16="http://schemas.microsoft.com/office/drawing/2014/main" id="{9C924765-08A7-4A60-86DC-DC420F60BBAE}"/>
              </a:ext>
            </a:extLst>
          </p:cNvPr>
          <p:cNvSpPr>
            <a:spLocks noGrp="1"/>
          </p:cNvSpPr>
          <p:nvPr>
            <p:ph type="body" sz="quarter" idx="3"/>
          </p:nvPr>
        </p:nvSpPr>
        <p:spPr>
          <a:xfrm>
            <a:off x="4629150" y="1734325"/>
            <a:ext cx="3887391" cy="823912"/>
          </a:xfrm>
        </p:spPr>
        <p:txBody>
          <a:bodyPr anchor="b">
            <a:normAutofit/>
          </a:bodyPr>
          <a:lstStyle>
            <a:lvl1pPr marL="0" indent="0">
              <a:buNone/>
              <a:defRPr sz="1500" b="1" cap="all" spc="225" baseline="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Content Placeholder 5">
            <a:extLst>
              <a:ext uri="{FF2B5EF4-FFF2-40B4-BE49-F238E27FC236}">
                <a16:creationId xmlns:a16="http://schemas.microsoft.com/office/drawing/2014/main" id="{F4AA2795-EFB6-4000-8F25-FBB62646C0CD}"/>
              </a:ext>
            </a:extLst>
          </p:cNvPr>
          <p:cNvSpPr>
            <a:spLocks noGrp="1"/>
          </p:cNvSpPr>
          <p:nvPr>
            <p:ph sz="quarter" idx="4"/>
          </p:nvPr>
        </p:nvSpPr>
        <p:spPr>
          <a:xfrm>
            <a:off x="4629150" y="2558237"/>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a:extLst>
              <a:ext uri="{FF2B5EF4-FFF2-40B4-BE49-F238E27FC236}">
                <a16:creationId xmlns:a16="http://schemas.microsoft.com/office/drawing/2014/main" id="{9C942CFB-FE12-494A-9C41-3CB90F07BDAA}"/>
              </a:ext>
            </a:extLst>
          </p:cNvPr>
          <p:cNvSpPr>
            <a:spLocks noGrp="1"/>
          </p:cNvSpPr>
          <p:nvPr>
            <p:ph type="dt" sz="half" idx="10"/>
          </p:nvPr>
        </p:nvSpPr>
        <p:spPr/>
        <p:txBody>
          <a:bodyPr/>
          <a:lstStyle/>
          <a:p>
            <a:fld id="{3C9FA031-92EB-4C76-9BE7-EB2E7110E8C9}" type="datetimeFigureOut">
              <a:rPr lang="ru-RU" smtClean="0"/>
              <a:pPr/>
              <a:t>29.12.2023</a:t>
            </a:fld>
            <a:endParaRPr lang="ru-RU"/>
          </a:p>
        </p:txBody>
      </p:sp>
      <p:sp>
        <p:nvSpPr>
          <p:cNvPr id="8" name="Footer Placeholder 7">
            <a:extLst>
              <a:ext uri="{FF2B5EF4-FFF2-40B4-BE49-F238E27FC236}">
                <a16:creationId xmlns:a16="http://schemas.microsoft.com/office/drawing/2014/main" id="{6C3A07E3-59E1-4EBD-9687-4B6ABE96ACA4}"/>
              </a:ext>
            </a:extLst>
          </p:cNvPr>
          <p:cNvSpPr>
            <a:spLocks noGrp="1"/>
          </p:cNvSpPr>
          <p:nvPr>
            <p:ph type="ftr" sz="quarter" idx="11"/>
          </p:nvPr>
        </p:nvSpPr>
        <p:spPr/>
        <p:txBody>
          <a:bodyPr/>
          <a:lstStyle/>
          <a:p>
            <a:endParaRPr lang="ru-RU"/>
          </a:p>
        </p:txBody>
      </p:sp>
      <p:sp>
        <p:nvSpPr>
          <p:cNvPr id="9" name="Slide Number Placeholder 8">
            <a:extLst>
              <a:ext uri="{FF2B5EF4-FFF2-40B4-BE49-F238E27FC236}">
                <a16:creationId xmlns:a16="http://schemas.microsoft.com/office/drawing/2014/main" id="{ECF7BB23-7539-4674-8B66-ACEFF94686CE}"/>
              </a:ext>
            </a:extLst>
          </p:cNvPr>
          <p:cNvSpPr>
            <a:spLocks noGrp="1"/>
          </p:cNvSpPr>
          <p:nvPr>
            <p:ph type="sldNum" sz="quarter" idx="12"/>
          </p:nvPr>
        </p:nvSpPr>
        <p:spPr/>
        <p:txBody>
          <a:bodyPr/>
          <a:lstStyle/>
          <a:p>
            <a:fld id="{D9393CAD-9EF0-4CFF-A328-F3D69612B13A}" type="slidenum">
              <a:rPr lang="ru-RU" smtClean="0"/>
              <a:pPr/>
              <a:t>‹#›</a:t>
            </a:fld>
            <a:endParaRPr lang="ru-RU"/>
          </a:p>
        </p:txBody>
      </p:sp>
    </p:spTree>
    <p:extLst>
      <p:ext uri="{BB962C8B-B14F-4D97-AF65-F5344CB8AC3E}">
        <p14:creationId xmlns:p14="http://schemas.microsoft.com/office/powerpoint/2010/main" val="3123105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841DB-C73C-4968-B434-A6AA14DAF625}"/>
              </a:ext>
            </a:extLst>
          </p:cNvPr>
          <p:cNvSpPr>
            <a:spLocks noGrp="1"/>
          </p:cNvSpPr>
          <p:nvPr>
            <p:ph type="title"/>
          </p:nvPr>
        </p:nvSpPr>
        <p:spPr/>
        <p:txBody>
          <a:bodyPr/>
          <a:lstStyle/>
          <a:p>
            <a:r>
              <a:rPr lang="ru-RU"/>
              <a:t>Образец заголовка</a:t>
            </a:r>
            <a:endParaRPr lang="en-US"/>
          </a:p>
        </p:txBody>
      </p:sp>
      <p:sp>
        <p:nvSpPr>
          <p:cNvPr id="3" name="Date Placeholder 2">
            <a:extLst>
              <a:ext uri="{FF2B5EF4-FFF2-40B4-BE49-F238E27FC236}">
                <a16:creationId xmlns:a16="http://schemas.microsoft.com/office/drawing/2014/main" id="{108152BF-92C7-4BF5-A9DB-16A0BF0F5F5D}"/>
              </a:ext>
            </a:extLst>
          </p:cNvPr>
          <p:cNvSpPr>
            <a:spLocks noGrp="1"/>
          </p:cNvSpPr>
          <p:nvPr>
            <p:ph type="dt" sz="half" idx="10"/>
          </p:nvPr>
        </p:nvSpPr>
        <p:spPr/>
        <p:txBody>
          <a:bodyPr/>
          <a:lstStyle/>
          <a:p>
            <a:fld id="{3C9FA031-92EB-4C76-9BE7-EB2E7110E8C9}" type="datetimeFigureOut">
              <a:rPr lang="ru-RU" smtClean="0"/>
              <a:pPr/>
              <a:t>29.12.2023</a:t>
            </a:fld>
            <a:endParaRPr lang="ru-RU"/>
          </a:p>
        </p:txBody>
      </p:sp>
      <p:sp>
        <p:nvSpPr>
          <p:cNvPr id="4" name="Footer Placeholder 3">
            <a:extLst>
              <a:ext uri="{FF2B5EF4-FFF2-40B4-BE49-F238E27FC236}">
                <a16:creationId xmlns:a16="http://schemas.microsoft.com/office/drawing/2014/main" id="{C1289DB7-F492-4037-A439-D70F7E556524}"/>
              </a:ext>
            </a:extLst>
          </p:cNvPr>
          <p:cNvSpPr>
            <a:spLocks noGrp="1"/>
          </p:cNvSpPr>
          <p:nvPr>
            <p:ph type="ftr" sz="quarter" idx="11"/>
          </p:nvPr>
        </p:nvSpPr>
        <p:spPr/>
        <p:txBody>
          <a:bodyPr/>
          <a:lstStyle/>
          <a:p>
            <a:endParaRPr lang="ru-RU"/>
          </a:p>
        </p:txBody>
      </p:sp>
      <p:sp>
        <p:nvSpPr>
          <p:cNvPr id="5" name="Slide Number Placeholder 4">
            <a:extLst>
              <a:ext uri="{FF2B5EF4-FFF2-40B4-BE49-F238E27FC236}">
                <a16:creationId xmlns:a16="http://schemas.microsoft.com/office/drawing/2014/main" id="{2FFA96F1-8B8A-4E83-B3C2-E10DE522AD30}"/>
              </a:ext>
            </a:extLst>
          </p:cNvPr>
          <p:cNvSpPr>
            <a:spLocks noGrp="1"/>
          </p:cNvSpPr>
          <p:nvPr>
            <p:ph type="sldNum" sz="quarter" idx="12"/>
          </p:nvPr>
        </p:nvSpPr>
        <p:spPr/>
        <p:txBody>
          <a:bodyPr/>
          <a:lstStyle/>
          <a:p>
            <a:fld id="{D9393CAD-9EF0-4CFF-A328-F3D69612B13A}" type="slidenum">
              <a:rPr lang="ru-RU" smtClean="0"/>
              <a:pPr/>
              <a:t>‹#›</a:t>
            </a:fld>
            <a:endParaRPr lang="ru-RU"/>
          </a:p>
        </p:txBody>
      </p:sp>
    </p:spTree>
    <p:extLst>
      <p:ext uri="{BB962C8B-B14F-4D97-AF65-F5344CB8AC3E}">
        <p14:creationId xmlns:p14="http://schemas.microsoft.com/office/powerpoint/2010/main" val="4211617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031033-9688-463F-9614-47F2F5BC6BF7}"/>
              </a:ext>
            </a:extLst>
          </p:cNvPr>
          <p:cNvSpPr>
            <a:spLocks noGrp="1"/>
          </p:cNvSpPr>
          <p:nvPr>
            <p:ph type="dt" sz="half" idx="10"/>
          </p:nvPr>
        </p:nvSpPr>
        <p:spPr/>
        <p:txBody>
          <a:bodyPr/>
          <a:lstStyle/>
          <a:p>
            <a:fld id="{3C9FA031-92EB-4C76-9BE7-EB2E7110E8C9}" type="datetimeFigureOut">
              <a:rPr lang="ru-RU" smtClean="0"/>
              <a:pPr/>
              <a:t>29.12.2023</a:t>
            </a:fld>
            <a:endParaRPr lang="ru-RU"/>
          </a:p>
        </p:txBody>
      </p:sp>
      <p:sp>
        <p:nvSpPr>
          <p:cNvPr id="3" name="Footer Placeholder 2">
            <a:extLst>
              <a:ext uri="{FF2B5EF4-FFF2-40B4-BE49-F238E27FC236}">
                <a16:creationId xmlns:a16="http://schemas.microsoft.com/office/drawing/2014/main" id="{085B8DB2-C14B-45AC-ACAF-8702DF59C6E2}"/>
              </a:ext>
            </a:extLst>
          </p:cNvPr>
          <p:cNvSpPr>
            <a:spLocks noGrp="1"/>
          </p:cNvSpPr>
          <p:nvPr>
            <p:ph type="ftr" sz="quarter" idx="11"/>
          </p:nvPr>
        </p:nvSpPr>
        <p:spPr/>
        <p:txBody>
          <a:bodyPr/>
          <a:lstStyle/>
          <a:p>
            <a:endParaRPr lang="ru-RU"/>
          </a:p>
        </p:txBody>
      </p:sp>
      <p:sp>
        <p:nvSpPr>
          <p:cNvPr id="4" name="Slide Number Placeholder 3">
            <a:extLst>
              <a:ext uri="{FF2B5EF4-FFF2-40B4-BE49-F238E27FC236}">
                <a16:creationId xmlns:a16="http://schemas.microsoft.com/office/drawing/2014/main" id="{8001DA57-8D4E-4075-9460-4F03DF8AABA8}"/>
              </a:ext>
            </a:extLst>
          </p:cNvPr>
          <p:cNvSpPr>
            <a:spLocks noGrp="1"/>
          </p:cNvSpPr>
          <p:nvPr>
            <p:ph type="sldNum" sz="quarter" idx="12"/>
          </p:nvPr>
        </p:nvSpPr>
        <p:spPr/>
        <p:txBody>
          <a:bodyPr/>
          <a:lstStyle/>
          <a:p>
            <a:fld id="{D9393CAD-9EF0-4CFF-A328-F3D69612B13A}" type="slidenum">
              <a:rPr lang="ru-RU" smtClean="0"/>
              <a:pPr/>
              <a:t>‹#›</a:t>
            </a:fld>
            <a:endParaRPr lang="ru-RU"/>
          </a:p>
        </p:txBody>
      </p:sp>
    </p:spTree>
    <p:extLst>
      <p:ext uri="{BB962C8B-B14F-4D97-AF65-F5344CB8AC3E}">
        <p14:creationId xmlns:p14="http://schemas.microsoft.com/office/powerpoint/2010/main" val="954170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CBE2C-9DAA-489D-AC88-15CBBA8A9BF7}"/>
              </a:ext>
            </a:extLst>
          </p:cNvPr>
          <p:cNvSpPr>
            <a:spLocks noGrp="1"/>
          </p:cNvSpPr>
          <p:nvPr>
            <p:ph type="title"/>
          </p:nvPr>
        </p:nvSpPr>
        <p:spPr>
          <a:xfrm>
            <a:off x="629841" y="457200"/>
            <a:ext cx="2949178" cy="1600200"/>
          </a:xfrm>
        </p:spPr>
        <p:txBody>
          <a:bodyPr anchor="b"/>
          <a:lstStyle>
            <a:lvl1pPr>
              <a:defRPr sz="2400"/>
            </a:lvl1pPr>
          </a:lstStyle>
          <a:p>
            <a:r>
              <a:rPr lang="ru-RU"/>
              <a:t>Образец заголовка</a:t>
            </a:r>
            <a:endParaRPr lang="en-US"/>
          </a:p>
        </p:txBody>
      </p:sp>
      <p:sp>
        <p:nvSpPr>
          <p:cNvPr id="3" name="Content Placeholder 2">
            <a:extLst>
              <a:ext uri="{FF2B5EF4-FFF2-40B4-BE49-F238E27FC236}">
                <a16:creationId xmlns:a16="http://schemas.microsoft.com/office/drawing/2014/main" id="{AEE124BE-E494-445A-A4FB-A2A8F28F0C1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a:extLst>
              <a:ext uri="{FF2B5EF4-FFF2-40B4-BE49-F238E27FC236}">
                <a16:creationId xmlns:a16="http://schemas.microsoft.com/office/drawing/2014/main" id="{4F2446DE-9A32-4774-9F7C-86678CA90EA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a:extLst>
              <a:ext uri="{FF2B5EF4-FFF2-40B4-BE49-F238E27FC236}">
                <a16:creationId xmlns:a16="http://schemas.microsoft.com/office/drawing/2014/main" id="{9400115D-61B3-46D0-B4D3-30C374B526CF}"/>
              </a:ext>
            </a:extLst>
          </p:cNvPr>
          <p:cNvSpPr>
            <a:spLocks noGrp="1"/>
          </p:cNvSpPr>
          <p:nvPr>
            <p:ph type="dt" sz="half" idx="10"/>
          </p:nvPr>
        </p:nvSpPr>
        <p:spPr/>
        <p:txBody>
          <a:bodyPr/>
          <a:lstStyle/>
          <a:p>
            <a:fld id="{3C9FA031-92EB-4C76-9BE7-EB2E7110E8C9}" type="datetimeFigureOut">
              <a:rPr lang="ru-RU" smtClean="0"/>
              <a:pPr/>
              <a:t>29.12.2023</a:t>
            </a:fld>
            <a:endParaRPr lang="ru-RU"/>
          </a:p>
        </p:txBody>
      </p:sp>
      <p:sp>
        <p:nvSpPr>
          <p:cNvPr id="6" name="Footer Placeholder 5">
            <a:extLst>
              <a:ext uri="{FF2B5EF4-FFF2-40B4-BE49-F238E27FC236}">
                <a16:creationId xmlns:a16="http://schemas.microsoft.com/office/drawing/2014/main" id="{EF3C2AFC-D0F8-469F-B1E0-123C2E066EC1}"/>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id="{C8B9BCDA-9EF7-4531-8021-AF7B30751516}"/>
              </a:ext>
            </a:extLst>
          </p:cNvPr>
          <p:cNvSpPr>
            <a:spLocks noGrp="1"/>
          </p:cNvSpPr>
          <p:nvPr>
            <p:ph type="sldNum" sz="quarter" idx="12"/>
          </p:nvPr>
        </p:nvSpPr>
        <p:spPr/>
        <p:txBody>
          <a:bodyPr/>
          <a:lstStyle/>
          <a:p>
            <a:fld id="{D9393CAD-9EF0-4CFF-A328-F3D69612B13A}" type="slidenum">
              <a:rPr lang="ru-RU" smtClean="0"/>
              <a:pPr/>
              <a:t>‹#›</a:t>
            </a:fld>
            <a:endParaRPr lang="ru-RU"/>
          </a:p>
        </p:txBody>
      </p:sp>
    </p:spTree>
    <p:extLst>
      <p:ext uri="{BB962C8B-B14F-4D97-AF65-F5344CB8AC3E}">
        <p14:creationId xmlns:p14="http://schemas.microsoft.com/office/powerpoint/2010/main" val="2795399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AE558-F89F-4688-94E5-77F37D49F1BB}"/>
              </a:ext>
            </a:extLst>
          </p:cNvPr>
          <p:cNvSpPr>
            <a:spLocks noGrp="1"/>
          </p:cNvSpPr>
          <p:nvPr>
            <p:ph type="title"/>
          </p:nvPr>
        </p:nvSpPr>
        <p:spPr>
          <a:xfrm>
            <a:off x="629841" y="457200"/>
            <a:ext cx="2949178" cy="1600200"/>
          </a:xfrm>
        </p:spPr>
        <p:txBody>
          <a:bodyPr anchor="b"/>
          <a:lstStyle>
            <a:lvl1pPr>
              <a:defRPr sz="2400"/>
            </a:lvl1pPr>
          </a:lstStyle>
          <a:p>
            <a:r>
              <a:rPr lang="ru-RU"/>
              <a:t>Образец заголовка</a:t>
            </a:r>
            <a:endParaRPr lang="en-US"/>
          </a:p>
        </p:txBody>
      </p:sp>
      <p:sp>
        <p:nvSpPr>
          <p:cNvPr id="3" name="Picture Placeholder 2">
            <a:extLst>
              <a:ext uri="{FF2B5EF4-FFF2-40B4-BE49-F238E27FC236}">
                <a16:creationId xmlns:a16="http://schemas.microsoft.com/office/drawing/2014/main" id="{DBCD35AF-8CA2-49BB-BAE9-F29A0186EC62}"/>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ru-RU"/>
              <a:t>Вставка рисунка</a:t>
            </a:r>
            <a:endParaRPr lang="en-US"/>
          </a:p>
        </p:txBody>
      </p:sp>
      <p:sp>
        <p:nvSpPr>
          <p:cNvPr id="4" name="Text Placeholder 3">
            <a:extLst>
              <a:ext uri="{FF2B5EF4-FFF2-40B4-BE49-F238E27FC236}">
                <a16:creationId xmlns:a16="http://schemas.microsoft.com/office/drawing/2014/main" id="{C05CAA98-55BD-4118-A8AF-D6030607842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a:extLst>
              <a:ext uri="{FF2B5EF4-FFF2-40B4-BE49-F238E27FC236}">
                <a16:creationId xmlns:a16="http://schemas.microsoft.com/office/drawing/2014/main" id="{3ABFF4C5-82A8-4AD8-B7E2-2882F657683C}"/>
              </a:ext>
            </a:extLst>
          </p:cNvPr>
          <p:cNvSpPr>
            <a:spLocks noGrp="1"/>
          </p:cNvSpPr>
          <p:nvPr>
            <p:ph type="dt" sz="half" idx="10"/>
          </p:nvPr>
        </p:nvSpPr>
        <p:spPr/>
        <p:txBody>
          <a:bodyPr/>
          <a:lstStyle/>
          <a:p>
            <a:fld id="{3C9FA031-92EB-4C76-9BE7-EB2E7110E8C9}" type="datetimeFigureOut">
              <a:rPr lang="ru-RU" smtClean="0"/>
              <a:pPr/>
              <a:t>29.12.2023</a:t>
            </a:fld>
            <a:endParaRPr lang="ru-RU"/>
          </a:p>
        </p:txBody>
      </p:sp>
      <p:sp>
        <p:nvSpPr>
          <p:cNvPr id="6" name="Footer Placeholder 5">
            <a:extLst>
              <a:ext uri="{FF2B5EF4-FFF2-40B4-BE49-F238E27FC236}">
                <a16:creationId xmlns:a16="http://schemas.microsoft.com/office/drawing/2014/main" id="{3860B401-B64F-417B-8AD6-581A22E5E0EC}"/>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id="{AF24BD4C-7149-44BF-8150-F72CAA95A56D}"/>
              </a:ext>
            </a:extLst>
          </p:cNvPr>
          <p:cNvSpPr>
            <a:spLocks noGrp="1"/>
          </p:cNvSpPr>
          <p:nvPr>
            <p:ph type="sldNum" sz="quarter" idx="12"/>
          </p:nvPr>
        </p:nvSpPr>
        <p:spPr/>
        <p:txBody>
          <a:bodyPr/>
          <a:lstStyle/>
          <a:p>
            <a:fld id="{D9393CAD-9EF0-4CFF-A328-F3D69612B13A}" type="slidenum">
              <a:rPr lang="ru-RU" smtClean="0"/>
              <a:pPr/>
              <a:t>‹#›</a:t>
            </a:fld>
            <a:endParaRPr lang="ru-RU"/>
          </a:p>
        </p:txBody>
      </p:sp>
    </p:spTree>
    <p:extLst>
      <p:ext uri="{BB962C8B-B14F-4D97-AF65-F5344CB8AC3E}">
        <p14:creationId xmlns:p14="http://schemas.microsoft.com/office/powerpoint/2010/main" val="231574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4436E0F2-A64B-471E-93C0-8DFE08CC57C8}"/>
              </a:ext>
            </a:extLst>
          </p:cNvPr>
          <p:cNvCxnSpPr>
            <a:cxnSpLocks/>
          </p:cNvCxnSpPr>
          <p:nvPr/>
        </p:nvCxnSpPr>
        <p:spPr>
          <a:xfrm flipH="1">
            <a:off x="0" y="0"/>
            <a:ext cx="2339789" cy="68580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DC1E3AB1-2A8C-4607-9FAE-D8BDB280FE1A}"/>
              </a:ext>
            </a:extLst>
          </p:cNvPr>
          <p:cNvCxnSpPr>
            <a:cxnSpLocks/>
          </p:cNvCxnSpPr>
          <p:nvPr/>
        </p:nvCxnSpPr>
        <p:spPr>
          <a:xfrm flipH="1">
            <a:off x="0" y="1"/>
            <a:ext cx="677826" cy="65436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6D66059-832F-40B6-A35F-F56C8F38A1E7}"/>
              </a:ext>
            </a:extLst>
          </p:cNvPr>
          <p:cNvCxnSpPr>
            <a:cxnSpLocks/>
          </p:cNvCxnSpPr>
          <p:nvPr/>
        </p:nvCxnSpPr>
        <p:spPr>
          <a:xfrm flipH="1" flipV="1">
            <a:off x="-32147" y="5791201"/>
            <a:ext cx="4714876" cy="1066801"/>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515E2ED-7EA9-448D-83FA-54C3DF9723BD}"/>
              </a:ext>
            </a:extLst>
          </p:cNvPr>
          <p:cNvCxnSpPr>
            <a:cxnSpLocks/>
          </p:cNvCxnSpPr>
          <p:nvPr/>
        </p:nvCxnSpPr>
        <p:spPr>
          <a:xfrm flipH="1">
            <a:off x="6347223" y="5848350"/>
            <a:ext cx="2796777" cy="100965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0595356-EABD-4767-AC9D-EA21FF115EC0}"/>
              </a:ext>
            </a:extLst>
          </p:cNvPr>
          <p:cNvCxnSpPr>
            <a:cxnSpLocks/>
          </p:cNvCxnSpPr>
          <p:nvPr/>
        </p:nvCxnSpPr>
        <p:spPr>
          <a:xfrm flipH="1">
            <a:off x="8657368" y="1647826"/>
            <a:ext cx="486632" cy="52101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28CD9F06-9628-469C-B788-A894E3E08281}"/>
              </a:ext>
            </a:extLst>
          </p:cNvPr>
          <p:cNvCxnSpPr>
            <a:cxnSpLocks/>
          </p:cNvCxnSpPr>
          <p:nvPr/>
        </p:nvCxnSpPr>
        <p:spPr>
          <a:xfrm flipH="1" flipV="1">
            <a:off x="8086165" y="0"/>
            <a:ext cx="1057835" cy="425834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8550A431-0B61-421B-B4B7-24C0CFF0F938}"/>
              </a:ext>
            </a:extLst>
          </p:cNvPr>
          <p:cNvCxnSpPr>
            <a:cxnSpLocks/>
          </p:cNvCxnSpPr>
          <p:nvPr/>
        </p:nvCxnSpPr>
        <p:spPr>
          <a:xfrm flipH="1" flipV="1">
            <a:off x="4897041" y="-4762"/>
            <a:ext cx="4246959" cy="9319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675B94C5-D205-4339-B029-5D0FD2E5F3DB}"/>
              </a:ext>
            </a:extLst>
          </p:cNvPr>
          <p:cNvSpPr>
            <a:spLocks noGrp="1"/>
          </p:cNvSpPr>
          <p:nvPr>
            <p:ph type="title"/>
          </p:nvPr>
        </p:nvSpPr>
        <p:spPr>
          <a:xfrm>
            <a:off x="857250" y="533401"/>
            <a:ext cx="7429500" cy="1382156"/>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a:extLst>
              <a:ext uri="{FF2B5EF4-FFF2-40B4-BE49-F238E27FC236}">
                <a16:creationId xmlns:a16="http://schemas.microsoft.com/office/drawing/2014/main" id="{C096DC5C-BD34-4CE4-8AA7-A6A4B9516F8F}"/>
              </a:ext>
            </a:extLst>
          </p:cNvPr>
          <p:cNvSpPr>
            <a:spLocks noGrp="1"/>
          </p:cNvSpPr>
          <p:nvPr>
            <p:ph type="body" idx="1"/>
          </p:nvPr>
        </p:nvSpPr>
        <p:spPr>
          <a:xfrm>
            <a:off x="857250" y="2009554"/>
            <a:ext cx="7429500" cy="4024424"/>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a:extLst>
              <a:ext uri="{FF2B5EF4-FFF2-40B4-BE49-F238E27FC236}">
                <a16:creationId xmlns:a16="http://schemas.microsoft.com/office/drawing/2014/main" id="{81F192A7-D622-449D-9FC2-48FDE4D690F1}"/>
              </a:ext>
            </a:extLst>
          </p:cNvPr>
          <p:cNvSpPr>
            <a:spLocks noGrp="1"/>
          </p:cNvSpPr>
          <p:nvPr>
            <p:ph type="dt" sz="half" idx="2"/>
          </p:nvPr>
        </p:nvSpPr>
        <p:spPr>
          <a:xfrm>
            <a:off x="5502827" y="6398879"/>
            <a:ext cx="3145431" cy="365125"/>
          </a:xfrm>
          <a:prstGeom prst="rect">
            <a:avLst/>
          </a:prstGeom>
        </p:spPr>
        <p:txBody>
          <a:bodyPr vert="horz" lIns="91440" tIns="45720" rIns="91440" bIns="45720" rtlCol="0" anchor="ctr">
            <a:normAutofit/>
          </a:bodyPr>
          <a:lstStyle>
            <a:lvl1pPr algn="r">
              <a:defRPr sz="825">
                <a:solidFill>
                  <a:schemeClr val="tx2"/>
                </a:solidFill>
                <a:latin typeface="+mn-lt"/>
              </a:defRPr>
            </a:lvl1pPr>
          </a:lstStyle>
          <a:p>
            <a:fld id="{3C9FA031-92EB-4C76-9BE7-EB2E7110E8C9}" type="datetimeFigureOut">
              <a:rPr lang="ru-RU" smtClean="0"/>
              <a:pPr/>
              <a:t>29.12.2023</a:t>
            </a:fld>
            <a:endParaRPr lang="ru-RU"/>
          </a:p>
        </p:txBody>
      </p:sp>
      <p:sp>
        <p:nvSpPr>
          <p:cNvPr id="5" name="Footer Placeholder 4">
            <a:extLst>
              <a:ext uri="{FF2B5EF4-FFF2-40B4-BE49-F238E27FC236}">
                <a16:creationId xmlns:a16="http://schemas.microsoft.com/office/drawing/2014/main" id="{8435B93C-2BE9-4847-BFE5-D3CBCC6E948C}"/>
              </a:ext>
            </a:extLst>
          </p:cNvPr>
          <p:cNvSpPr>
            <a:spLocks noGrp="1"/>
          </p:cNvSpPr>
          <p:nvPr>
            <p:ph type="ftr" sz="quarter" idx="3"/>
          </p:nvPr>
        </p:nvSpPr>
        <p:spPr>
          <a:xfrm>
            <a:off x="115822" y="6398879"/>
            <a:ext cx="3372986" cy="365125"/>
          </a:xfrm>
          <a:prstGeom prst="rect">
            <a:avLst/>
          </a:prstGeom>
        </p:spPr>
        <p:txBody>
          <a:bodyPr vert="horz" lIns="91440" tIns="45720" rIns="91440" bIns="45720" rtlCol="0" anchor="ctr">
            <a:normAutofit/>
          </a:bodyPr>
          <a:lstStyle>
            <a:lvl1pPr algn="l">
              <a:defRPr sz="900" b="1" spc="23" baseline="0">
                <a:solidFill>
                  <a:schemeClr val="tx2"/>
                </a:solidFill>
                <a:latin typeface="+mj-lt"/>
              </a:defRPr>
            </a:lvl1pPr>
          </a:lstStyle>
          <a:p>
            <a:endParaRPr lang="ru-RU"/>
          </a:p>
        </p:txBody>
      </p:sp>
      <p:sp>
        <p:nvSpPr>
          <p:cNvPr id="6" name="Slide Number Placeholder 5">
            <a:extLst>
              <a:ext uri="{FF2B5EF4-FFF2-40B4-BE49-F238E27FC236}">
                <a16:creationId xmlns:a16="http://schemas.microsoft.com/office/drawing/2014/main" id="{ADF70A99-395E-4F22-8AAB-6C7EE743D7D5}"/>
              </a:ext>
            </a:extLst>
          </p:cNvPr>
          <p:cNvSpPr>
            <a:spLocks noGrp="1"/>
          </p:cNvSpPr>
          <p:nvPr>
            <p:ph type="sldNum" sz="quarter" idx="4"/>
          </p:nvPr>
        </p:nvSpPr>
        <p:spPr>
          <a:xfrm>
            <a:off x="8701858" y="6398879"/>
            <a:ext cx="353165" cy="365125"/>
          </a:xfrm>
          <a:prstGeom prst="rect">
            <a:avLst/>
          </a:prstGeom>
        </p:spPr>
        <p:txBody>
          <a:bodyPr vert="horz" lIns="91440" tIns="45720" rIns="91440" bIns="45720" rtlCol="0" anchor="ctr">
            <a:normAutofit/>
          </a:bodyPr>
          <a:lstStyle>
            <a:lvl1pPr algn="r">
              <a:defRPr sz="825">
                <a:solidFill>
                  <a:schemeClr val="tx2"/>
                </a:solidFill>
                <a:latin typeface="+mn-lt"/>
              </a:defRPr>
            </a:lvl1pPr>
          </a:lstStyle>
          <a:p>
            <a:fld id="{D9393CAD-9EF0-4CFF-A328-F3D69612B13A}" type="slidenum">
              <a:rPr lang="ru-RU" smtClean="0"/>
              <a:pPr/>
              <a:t>‹#›</a:t>
            </a:fld>
            <a:endParaRPr lang="ru-RU"/>
          </a:p>
        </p:txBody>
      </p:sp>
    </p:spTree>
    <p:extLst>
      <p:ext uri="{BB962C8B-B14F-4D97-AF65-F5344CB8AC3E}">
        <p14:creationId xmlns:p14="http://schemas.microsoft.com/office/powerpoint/2010/main" val="131624516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sz="3300" i="1" kern="1200" cap="all" baseline="0">
          <a:solidFill>
            <a:schemeClr val="tx2"/>
          </a:solidFill>
          <a:latin typeface="+mj-lt"/>
          <a:ea typeface="+mj-ea"/>
          <a:cs typeface="+mj-cs"/>
        </a:defRPr>
      </a:lvl1pPr>
    </p:titleStyle>
    <p:bodyStyle>
      <a:lvl1pPr marL="171450" indent="-171450" algn="l" defTabSz="685800" rtl="0" eaLnBrk="1" latinLnBrk="0" hangingPunct="1">
        <a:lnSpc>
          <a:spcPct val="100000"/>
        </a:lnSpc>
        <a:spcBef>
          <a:spcPts val="750"/>
        </a:spcBef>
        <a:buSzPct val="80000"/>
        <a:buFont typeface="Arial" panose="020B0604020202020204" pitchFamily="34" charset="0"/>
        <a:buChar char="•"/>
        <a:defRPr sz="1800" kern="1200">
          <a:solidFill>
            <a:schemeClr val="tx2"/>
          </a:solidFill>
          <a:latin typeface="+mn-lt"/>
          <a:ea typeface="+mn-ea"/>
          <a:cs typeface="+mn-cs"/>
        </a:defRPr>
      </a:lvl1pPr>
      <a:lvl2pPr marL="514350" indent="-171450" algn="l" defTabSz="685800" rtl="0" eaLnBrk="1" latinLnBrk="0" hangingPunct="1">
        <a:lnSpc>
          <a:spcPct val="100000"/>
        </a:lnSpc>
        <a:spcBef>
          <a:spcPts val="375"/>
        </a:spcBef>
        <a:buSzPct val="80000"/>
        <a:buFont typeface="Arial" panose="020B0604020202020204" pitchFamily="34" charset="0"/>
        <a:buChar char="•"/>
        <a:defRPr sz="1500" kern="1200">
          <a:solidFill>
            <a:schemeClr val="tx2"/>
          </a:solidFill>
          <a:latin typeface="+mn-lt"/>
          <a:ea typeface="+mn-ea"/>
          <a:cs typeface="+mn-cs"/>
        </a:defRPr>
      </a:lvl2pPr>
      <a:lvl3pPr marL="857250" indent="-171450" algn="l" defTabSz="685800" rtl="0" eaLnBrk="1" latinLnBrk="0" hangingPunct="1">
        <a:lnSpc>
          <a:spcPct val="100000"/>
        </a:lnSpc>
        <a:spcBef>
          <a:spcPts val="375"/>
        </a:spcBef>
        <a:buSzPct val="80000"/>
        <a:buFont typeface="Arial" panose="020B0604020202020204" pitchFamily="34" charset="0"/>
        <a:buChar char="•"/>
        <a:defRPr sz="1350" kern="1200">
          <a:solidFill>
            <a:schemeClr val="tx2"/>
          </a:solidFill>
          <a:latin typeface="+mn-lt"/>
          <a:ea typeface="+mn-ea"/>
          <a:cs typeface="+mn-cs"/>
        </a:defRPr>
      </a:lvl3pPr>
      <a:lvl4pPr marL="1200150" indent="-171450" algn="l" defTabSz="685800" rtl="0" eaLnBrk="1" latinLnBrk="0" hangingPunct="1">
        <a:lnSpc>
          <a:spcPct val="100000"/>
        </a:lnSpc>
        <a:spcBef>
          <a:spcPts val="375"/>
        </a:spcBef>
        <a:buSzPct val="80000"/>
        <a:buFont typeface="Arial" panose="020B0604020202020204" pitchFamily="34" charset="0"/>
        <a:buChar char="•"/>
        <a:defRPr sz="1200" kern="1200">
          <a:solidFill>
            <a:schemeClr val="tx2"/>
          </a:solidFill>
          <a:latin typeface="+mn-lt"/>
          <a:ea typeface="+mn-ea"/>
          <a:cs typeface="+mn-cs"/>
        </a:defRPr>
      </a:lvl4pPr>
      <a:lvl5pPr marL="1543050" indent="-171450" algn="l" defTabSz="685800" rtl="0" eaLnBrk="1" latinLnBrk="0" hangingPunct="1">
        <a:lnSpc>
          <a:spcPct val="100000"/>
        </a:lnSpc>
        <a:spcBef>
          <a:spcPts val="375"/>
        </a:spcBef>
        <a:buSzPct val="80000"/>
        <a:buFont typeface="Arial" panose="020B0604020202020204" pitchFamily="34" charset="0"/>
        <a:buChar char="•"/>
        <a:defRPr sz="1200" kern="1200">
          <a:solidFill>
            <a:schemeClr val="tx2"/>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336">
          <p15:clr>
            <a:srgbClr val="F26B43"/>
          </p15:clr>
        </p15:guide>
        <p15:guide id="4" orient="horz" pos="3984">
          <p15:clr>
            <a:srgbClr val="F26B43"/>
          </p15:clr>
        </p15:guide>
        <p15:guide id="5" pos="336">
          <p15:clr>
            <a:srgbClr val="F26B43"/>
          </p15:clr>
        </p15:guide>
        <p15:guide id="6" pos="7344">
          <p15:clr>
            <a:srgbClr val="F26B43"/>
          </p15:clr>
        </p15:guide>
        <p15:guide id="7" pos="720">
          <p15:clr>
            <a:srgbClr val="F26B43"/>
          </p15:clr>
        </p15:guide>
        <p15:guide id="8" pos="69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9512" y="533400"/>
            <a:ext cx="8964488" cy="3759696"/>
          </a:xfrm>
        </p:spPr>
        <p:txBody>
          <a:bodyPr>
            <a:normAutofit/>
          </a:bodyPr>
          <a:lstStyle/>
          <a:p>
            <a:pPr algn="ctr"/>
            <a:r>
              <a:rPr lang="ru-RU" sz="4800" dirty="0" err="1"/>
              <a:t>формирующеЕ</a:t>
            </a:r>
            <a:r>
              <a:rPr lang="ru-RU" sz="4800" dirty="0"/>
              <a:t> </a:t>
            </a:r>
            <a:r>
              <a:rPr lang="ru-RU" sz="4800" dirty="0" err="1"/>
              <a:t>оцениваниЕ</a:t>
            </a:r>
            <a:r>
              <a:rPr lang="ru-RU" sz="4800" dirty="0"/>
              <a:t>. Инструменты обратной связи</a:t>
            </a:r>
          </a:p>
        </p:txBody>
      </p:sp>
      <p:sp>
        <p:nvSpPr>
          <p:cNvPr id="3" name="Подзаголовок 2"/>
          <p:cNvSpPr>
            <a:spLocks noGrp="1"/>
          </p:cNvSpPr>
          <p:nvPr>
            <p:ph type="subTitle" idx="1"/>
          </p:nvPr>
        </p:nvSpPr>
        <p:spPr>
          <a:xfrm>
            <a:off x="3347864" y="4869160"/>
            <a:ext cx="5544616" cy="1512168"/>
          </a:xfrm>
        </p:spPr>
        <p:txBody>
          <a:bodyPr>
            <a:normAutofit/>
          </a:bodyPr>
          <a:lstStyle/>
          <a:p>
            <a:pPr algn="r">
              <a:spcBef>
                <a:spcPts val="0"/>
              </a:spcBef>
            </a:pPr>
            <a:r>
              <a:rPr lang="ru-RU" sz="1800" dirty="0"/>
              <a:t>Автор: Брагина Светлана Владиславовна</a:t>
            </a:r>
          </a:p>
          <a:p>
            <a:pPr algn="r">
              <a:spcBef>
                <a:spcPts val="0"/>
              </a:spcBef>
            </a:pPr>
            <a:r>
              <a:rPr lang="ru-RU" sz="1800" dirty="0"/>
              <a:t>Учитель английского языка </a:t>
            </a:r>
          </a:p>
          <a:p>
            <a:pPr algn="r">
              <a:spcBef>
                <a:spcPts val="0"/>
              </a:spcBef>
            </a:pPr>
            <a:r>
              <a:rPr lang="ru-RU" sz="1800" dirty="0"/>
              <a:t>МБОУ «</a:t>
            </a:r>
            <a:r>
              <a:rPr lang="ru-RU" sz="1800" dirty="0" err="1"/>
              <a:t>Ашапская</a:t>
            </a:r>
            <a:r>
              <a:rPr lang="ru-RU" sz="1800" dirty="0"/>
              <a:t> СОШ»</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F46A491-BCEF-23DC-2AAF-C572086F7DBD}"/>
              </a:ext>
            </a:extLst>
          </p:cNvPr>
          <p:cNvSpPr>
            <a:spLocks noGrp="1"/>
          </p:cNvSpPr>
          <p:nvPr>
            <p:ph type="title"/>
          </p:nvPr>
        </p:nvSpPr>
        <p:spPr>
          <a:xfrm>
            <a:off x="457200" y="320040"/>
            <a:ext cx="7239000" cy="732696"/>
          </a:xfrm>
        </p:spPr>
        <p:txBody>
          <a:bodyPr/>
          <a:lstStyle/>
          <a:p>
            <a:r>
              <a:rPr lang="ru-RU" dirty="0"/>
              <a:t>Билет на выход</a:t>
            </a:r>
          </a:p>
        </p:txBody>
      </p:sp>
      <p:pic>
        <p:nvPicPr>
          <p:cNvPr id="5" name="Объект 4">
            <a:extLst>
              <a:ext uri="{FF2B5EF4-FFF2-40B4-BE49-F238E27FC236}">
                <a16:creationId xmlns:a16="http://schemas.microsoft.com/office/drawing/2014/main" id="{E3D887DF-AC63-924D-30FC-59161C91C025}"/>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8218" t="18222" r="5609" b="22349"/>
          <a:stretch/>
        </p:blipFill>
        <p:spPr>
          <a:xfrm>
            <a:off x="755576" y="1412776"/>
            <a:ext cx="7239000" cy="4992416"/>
          </a:xfrm>
        </p:spPr>
      </p:pic>
    </p:spTree>
    <p:extLst>
      <p:ext uri="{BB962C8B-B14F-4D97-AF65-F5344CB8AC3E}">
        <p14:creationId xmlns:p14="http://schemas.microsoft.com/office/powerpoint/2010/main" val="3550970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022DB5D5-4580-4E7C-025D-DFC8AB292675}"/>
              </a:ext>
            </a:extLst>
          </p:cNvPr>
          <p:cNvPicPr>
            <a:picLocks noGrp="1" noChangeAspect="1"/>
          </p:cNvPicPr>
          <p:nvPr>
            <p:ph idx="1"/>
          </p:nvPr>
        </p:nvPicPr>
        <p:blipFill rotWithShape="1">
          <a:blip r:embed="rId2"/>
          <a:srcRect l="23022" t="38698" r="22269" b="8225"/>
          <a:stretch/>
        </p:blipFill>
        <p:spPr>
          <a:xfrm>
            <a:off x="479547" y="1196752"/>
            <a:ext cx="8184905" cy="4464496"/>
          </a:xfrm>
        </p:spPr>
      </p:pic>
    </p:spTree>
    <p:extLst>
      <p:ext uri="{BB962C8B-B14F-4D97-AF65-F5344CB8AC3E}">
        <p14:creationId xmlns:p14="http://schemas.microsoft.com/office/powerpoint/2010/main" val="26236970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223500-5497-386A-42C1-2B9B34505CD8}"/>
              </a:ext>
            </a:extLst>
          </p:cNvPr>
          <p:cNvSpPr>
            <a:spLocks noGrp="1"/>
          </p:cNvSpPr>
          <p:nvPr>
            <p:ph type="title"/>
          </p:nvPr>
        </p:nvSpPr>
        <p:spPr>
          <a:xfrm>
            <a:off x="857250" y="36380"/>
            <a:ext cx="7429500" cy="1382156"/>
          </a:xfrm>
        </p:spPr>
        <p:txBody>
          <a:bodyPr>
            <a:normAutofit/>
          </a:bodyPr>
          <a:lstStyle/>
          <a:p>
            <a:pPr algn="ctr"/>
            <a:r>
              <a:rPr lang="ru-RU" dirty="0"/>
              <a:t>Этапы технологии формирующего оценивания</a:t>
            </a:r>
          </a:p>
        </p:txBody>
      </p:sp>
      <p:sp>
        <p:nvSpPr>
          <p:cNvPr id="3" name="Объект 2">
            <a:extLst>
              <a:ext uri="{FF2B5EF4-FFF2-40B4-BE49-F238E27FC236}">
                <a16:creationId xmlns:a16="http://schemas.microsoft.com/office/drawing/2014/main" id="{2B9BC5D6-432D-27B3-C775-2652C9110C40}"/>
              </a:ext>
            </a:extLst>
          </p:cNvPr>
          <p:cNvSpPr>
            <a:spLocks noGrp="1"/>
          </p:cNvSpPr>
          <p:nvPr>
            <p:ph idx="1"/>
          </p:nvPr>
        </p:nvSpPr>
        <p:spPr>
          <a:xfrm>
            <a:off x="251520" y="1196752"/>
            <a:ext cx="8892480" cy="5472608"/>
          </a:xfrm>
        </p:spPr>
        <p:txBody>
          <a:bodyPr>
            <a:noAutofit/>
          </a:bodyPr>
          <a:lstStyle/>
          <a:p>
            <a:r>
              <a:rPr lang="ru-RU" sz="2000" dirty="0"/>
              <a:t>Шаг 1. Планирование достижения образовательных результатов обучающихся по темам. </a:t>
            </a:r>
          </a:p>
          <a:p>
            <a:r>
              <a:rPr lang="ru-RU" sz="2000" dirty="0"/>
              <a:t>Шаг 2. Формулировка цели урока как условия достижения образовательных результатов деятельности обучающихся. </a:t>
            </a:r>
          </a:p>
          <a:p>
            <a:r>
              <a:rPr lang="ru-RU" sz="2000" dirty="0"/>
              <a:t>Шаг 3. Формулировка задач урока как последовательности шагов деятельности учащихся. </a:t>
            </a:r>
          </a:p>
          <a:p>
            <a:r>
              <a:rPr lang="ru-RU" sz="2000" dirty="0"/>
              <a:t>Шаг 4. Определение конкретных критериев оценивания деятельности обучающихся на уроке. </a:t>
            </a:r>
          </a:p>
          <a:p>
            <a:r>
              <a:rPr lang="ru-RU" sz="2000" dirty="0"/>
              <a:t>Шаг 5. Оценивание деятельности обучающихся в соответствии с критериями.</a:t>
            </a:r>
          </a:p>
          <a:p>
            <a:r>
              <a:rPr lang="ru-RU" sz="2000" dirty="0"/>
              <a:t>Шаг 6. Осуществление обратной связи (от учителя к ученику, от ученика к ученику, от ученика к ученику). </a:t>
            </a:r>
          </a:p>
          <a:p>
            <a:r>
              <a:rPr lang="ru-RU" sz="2000" dirty="0"/>
              <a:t>Шаг 7. Сравнение результатов обучающихся с предыдущим уровнем их достижений.</a:t>
            </a:r>
          </a:p>
          <a:p>
            <a:r>
              <a:rPr lang="ru-RU" sz="2000" dirty="0"/>
              <a:t>Шаг 8. Определение места обучающегося на пути достижения поставленной цели. </a:t>
            </a:r>
          </a:p>
          <a:p>
            <a:r>
              <a:rPr lang="ru-RU" sz="2000" dirty="0"/>
              <a:t>Шаг 9. Корректировка образовательного маршрута обучающегося. </a:t>
            </a:r>
          </a:p>
        </p:txBody>
      </p:sp>
    </p:spTree>
    <p:extLst>
      <p:ext uri="{BB962C8B-B14F-4D97-AF65-F5344CB8AC3E}">
        <p14:creationId xmlns:p14="http://schemas.microsoft.com/office/powerpoint/2010/main" val="8140986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EE7E98C-D8D3-B75C-459A-4609AADF4D09}"/>
              </a:ext>
            </a:extLst>
          </p:cNvPr>
          <p:cNvSpPr>
            <a:spLocks noGrp="1"/>
          </p:cNvSpPr>
          <p:nvPr>
            <p:ph idx="1"/>
          </p:nvPr>
        </p:nvSpPr>
        <p:spPr>
          <a:xfrm>
            <a:off x="179512" y="404664"/>
            <a:ext cx="8964488" cy="6051072"/>
          </a:xfrm>
        </p:spPr>
        <p:txBody>
          <a:bodyPr>
            <a:normAutofit/>
          </a:bodyPr>
          <a:lstStyle/>
          <a:p>
            <a:r>
              <a:rPr lang="ru-RU" sz="2400" dirty="0"/>
              <a:t>Таким образом, для учителя современной школы актуальна задача оценивания не только конечного результата, но и самого процесса обучения. Причем, оцениваются, как знания и умения, осваиваемые учащимися в ходе изучения учебного предмета (предметные результаты), так и личностные результаты - готовность и способность учеников к саморазвитию и личностному самоопределению, сформированность их мотивации к обучению и целенаправленной познавательной деятельности, а также метапредметные результаты, включающие освоенные учащимися межпредметные понятия и универсальные учебные действия (УУД). </a:t>
            </a:r>
          </a:p>
          <a:p>
            <a:r>
              <a:rPr lang="ru-RU" sz="2400" dirty="0"/>
              <a:t>Обучающийся должен уметь соотносить свои действия с планируемыми результатами, осуществлять контроль своей деятельности, уметь оценивать правильность выполнения учебной задачи, владеть основами самоконтроля, самооценки, контролировать процесс и результаты своей деятельности, вносить коррективы и, наконец, адекватно оценивать свои достижения.</a:t>
            </a:r>
          </a:p>
          <a:p>
            <a:endParaRPr lang="ru-RU" dirty="0"/>
          </a:p>
        </p:txBody>
      </p:sp>
    </p:spTree>
    <p:extLst>
      <p:ext uri="{BB962C8B-B14F-4D97-AF65-F5344CB8AC3E}">
        <p14:creationId xmlns:p14="http://schemas.microsoft.com/office/powerpoint/2010/main" val="37794829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a:extLst>
              <a:ext uri="{FF2B5EF4-FFF2-40B4-BE49-F238E27FC236}">
                <a16:creationId xmlns:a16="http://schemas.microsoft.com/office/drawing/2014/main" id="{5E00B446-ED22-B421-CE1F-291978E6A771}"/>
              </a:ext>
            </a:extLst>
          </p:cNvPr>
          <p:cNvPicPr>
            <a:picLocks noGrp="1" noChangeAspect="1"/>
          </p:cNvPicPr>
          <p:nvPr>
            <p:ph idx="1"/>
          </p:nvPr>
        </p:nvPicPr>
        <p:blipFill rotWithShape="1">
          <a:blip r:embed="rId2"/>
          <a:srcRect l="19042" t="24543" r="20279" b="4686"/>
          <a:stretch/>
        </p:blipFill>
        <p:spPr>
          <a:xfrm>
            <a:off x="-1" y="65535"/>
            <a:ext cx="9051145" cy="6459809"/>
          </a:xfrm>
        </p:spPr>
      </p:pic>
    </p:spTree>
    <p:extLst>
      <p:ext uri="{BB962C8B-B14F-4D97-AF65-F5344CB8AC3E}">
        <p14:creationId xmlns:p14="http://schemas.microsoft.com/office/powerpoint/2010/main" val="2620859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t>Формирующее</a:t>
            </a:r>
            <a:r>
              <a:rPr lang="ru-RU" dirty="0"/>
              <a:t> </a:t>
            </a:r>
            <a:r>
              <a:rPr lang="ru-RU" b="1" dirty="0"/>
              <a:t>оценивание</a:t>
            </a:r>
            <a:r>
              <a:rPr lang="ru-RU" dirty="0"/>
              <a:t> </a:t>
            </a:r>
          </a:p>
        </p:txBody>
      </p:sp>
      <p:sp>
        <p:nvSpPr>
          <p:cNvPr id="3" name="Содержимое 2"/>
          <p:cNvSpPr>
            <a:spLocks noGrp="1"/>
          </p:cNvSpPr>
          <p:nvPr>
            <p:ph idx="1"/>
          </p:nvPr>
        </p:nvSpPr>
        <p:spPr/>
        <p:txBody>
          <a:bodyPr>
            <a:normAutofit/>
          </a:bodyPr>
          <a:lstStyle/>
          <a:p>
            <a:pPr>
              <a:buNone/>
            </a:pPr>
            <a:r>
              <a:rPr lang="ru-RU" sz="3200" dirty="0"/>
              <a:t>– это эффективная инновационная </a:t>
            </a:r>
            <a:r>
              <a:rPr lang="ru-RU" sz="3200" b="1" dirty="0"/>
              <a:t>технология</a:t>
            </a:r>
            <a:r>
              <a:rPr lang="ru-RU" sz="3200" dirty="0"/>
              <a:t>, которая позволяет, применив широкий ассортимент простых </a:t>
            </a:r>
            <a:r>
              <a:rPr lang="ru-RU" sz="3200" b="1" dirty="0"/>
              <a:t>техник</a:t>
            </a:r>
            <a:r>
              <a:rPr lang="ru-RU" sz="3200" dirty="0"/>
              <a:t>, приемов получить от учеников оперативную </a:t>
            </a:r>
            <a:r>
              <a:rPr lang="ru-RU" sz="3200" b="1" dirty="0"/>
              <a:t>обратную связь</a:t>
            </a:r>
            <a:r>
              <a:rPr lang="ru-RU" sz="3200" dirty="0"/>
              <a:t> относительно того, как они учатся.</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a:extLst>
              <a:ext uri="{FF2B5EF4-FFF2-40B4-BE49-F238E27FC236}">
                <a16:creationId xmlns:a16="http://schemas.microsoft.com/office/drawing/2014/main" id="{C28DD493-9018-73D2-0749-E7551F049D12}"/>
              </a:ext>
            </a:extLst>
          </p:cNvPr>
          <p:cNvPicPr>
            <a:picLocks noGrp="1" noChangeAspect="1"/>
          </p:cNvPicPr>
          <p:nvPr>
            <p:ph idx="1"/>
          </p:nvPr>
        </p:nvPicPr>
        <p:blipFill rotWithShape="1">
          <a:blip r:embed="rId2"/>
          <a:srcRect l="12403" r="12290"/>
          <a:stretch/>
        </p:blipFill>
        <p:spPr>
          <a:xfrm>
            <a:off x="251520" y="944724"/>
            <a:ext cx="7820870" cy="4968552"/>
          </a:xfrm>
          <a:prstGeom prst="rect">
            <a:avLst/>
          </a:prstGeom>
        </p:spPr>
      </p:pic>
    </p:spTree>
    <p:extLst>
      <p:ext uri="{BB962C8B-B14F-4D97-AF65-F5344CB8AC3E}">
        <p14:creationId xmlns:p14="http://schemas.microsoft.com/office/powerpoint/2010/main" val="1276459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a:bodyPr>
          <a:lstStyle/>
          <a:p>
            <a:pPr algn="ctr"/>
            <a:r>
              <a:rPr lang="ru-RU" b="1" dirty="0"/>
              <a:t>Индекс - карточки</a:t>
            </a:r>
          </a:p>
        </p:txBody>
      </p:sp>
      <p:sp>
        <p:nvSpPr>
          <p:cNvPr id="3" name="Содержимое 2"/>
          <p:cNvSpPr>
            <a:spLocks noGrp="1"/>
          </p:cNvSpPr>
          <p:nvPr>
            <p:ph idx="1"/>
          </p:nvPr>
        </p:nvSpPr>
        <p:spPr>
          <a:xfrm>
            <a:off x="457200" y="1124744"/>
            <a:ext cx="8229600" cy="5400600"/>
          </a:xfrm>
          <a:ln>
            <a:noFill/>
          </a:ln>
        </p:spPr>
        <p:txBody>
          <a:bodyPr>
            <a:normAutofit lnSpcReduction="10000"/>
          </a:bodyPr>
          <a:lstStyle/>
          <a:p>
            <a:pPr>
              <a:buNone/>
            </a:pPr>
            <a:r>
              <a:rPr lang="ru-RU" dirty="0"/>
              <a:t>Описание:</a:t>
            </a:r>
          </a:p>
          <a:p>
            <a:pPr>
              <a:buFont typeface="Wingdings" pitchFamily="2" charset="2"/>
              <a:buChar char="§"/>
            </a:pPr>
            <a:r>
              <a:rPr lang="ru-RU" sz="2000" dirty="0"/>
              <a:t>Учитель периодически раздает обучающимся карточки с заданиями на обеих сторонах:</a:t>
            </a:r>
          </a:p>
          <a:p>
            <a:pPr>
              <a:buFont typeface="Wingdings" pitchFamily="2" charset="2"/>
              <a:buChar char="§"/>
            </a:pPr>
            <a:r>
              <a:rPr lang="ru-RU" sz="2000" dirty="0"/>
              <a:t>1-ая сторона. Перечислите основные идеи из изученного материала (раздела, темы) и обобщите их.</a:t>
            </a:r>
          </a:p>
          <a:p>
            <a:pPr>
              <a:buFont typeface="Wingdings" pitchFamily="2" charset="2"/>
              <a:buChar char="§"/>
            </a:pPr>
            <a:r>
              <a:rPr lang="ru-RU" sz="2000" dirty="0"/>
              <a:t>2-ая сторона. Определите, какой материал вы не поняли в изученной теме (разделе, параграфе).</a:t>
            </a:r>
          </a:p>
          <a:p>
            <a:pPr>
              <a:buNone/>
            </a:pPr>
            <a:r>
              <a:rPr lang="ru-RU" sz="2000" b="1" dirty="0"/>
              <a:t>Оцениваемые результаты:</a:t>
            </a:r>
          </a:p>
          <a:p>
            <a:pPr>
              <a:buNone/>
            </a:pPr>
            <a:r>
              <a:rPr lang="ru-RU" sz="2000" dirty="0"/>
              <a:t>Предметные</a:t>
            </a:r>
          </a:p>
          <a:p>
            <a:pPr>
              <a:buNone/>
            </a:pPr>
            <a:r>
              <a:rPr lang="ru-RU" sz="2000" b="1" dirty="0"/>
              <a:t>Кто проводит оценивание:</a:t>
            </a:r>
          </a:p>
          <a:p>
            <a:pPr>
              <a:buNone/>
            </a:pPr>
            <a:r>
              <a:rPr lang="ru-RU" sz="2000" dirty="0"/>
              <a:t>Учитель, учащиеся (самооценка).</a:t>
            </a:r>
          </a:p>
          <a:p>
            <a:pPr>
              <a:buNone/>
            </a:pPr>
            <a:r>
              <a:rPr lang="ru-RU" sz="2000" b="1" dirty="0"/>
              <a:t>Цель проведения:</a:t>
            </a:r>
          </a:p>
          <a:p>
            <a:pPr>
              <a:buNone/>
            </a:pPr>
            <a:r>
              <a:rPr lang="ru-RU" sz="2000" dirty="0"/>
              <a:t>	Анализ трудностей, возникших у обучающихся в результате изучения темы; повторение материала, необходимого для повторного объяснения, повторения, закрепления.</a:t>
            </a:r>
          </a:p>
          <a:p>
            <a:pPr>
              <a:buNone/>
            </a:pP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dirty="0"/>
              <a:t>Одноминутное эссе</a:t>
            </a:r>
            <a:br>
              <a:rPr lang="ru-RU" dirty="0"/>
            </a:br>
            <a:r>
              <a:rPr lang="ru-RU" sz="2200" dirty="0"/>
              <a:t>возможны варианты : двух-, трех-, пятиминутное эссе</a:t>
            </a:r>
          </a:p>
        </p:txBody>
      </p:sp>
      <p:sp>
        <p:nvSpPr>
          <p:cNvPr id="3" name="Содержимое 2"/>
          <p:cNvSpPr>
            <a:spLocks noGrp="1"/>
          </p:cNvSpPr>
          <p:nvPr>
            <p:ph idx="1"/>
          </p:nvPr>
        </p:nvSpPr>
        <p:spPr/>
        <p:txBody>
          <a:bodyPr>
            <a:normAutofit fontScale="92500" lnSpcReduction="10000"/>
          </a:bodyPr>
          <a:lstStyle/>
          <a:p>
            <a:pPr>
              <a:buNone/>
            </a:pPr>
            <a:r>
              <a:rPr lang="ru-RU" b="1" dirty="0"/>
              <a:t>Описание: </a:t>
            </a:r>
          </a:p>
          <a:p>
            <a:pPr>
              <a:buFont typeface="Wingdings" pitchFamily="2" charset="2"/>
              <a:buChar char="§"/>
            </a:pPr>
            <a:r>
              <a:rPr lang="ru-RU" dirty="0"/>
              <a:t>Написание короткого эссе по вопросам.</a:t>
            </a:r>
          </a:p>
          <a:p>
            <a:pPr>
              <a:buFont typeface="Wingdings" pitchFamily="2" charset="2"/>
              <a:buChar char="§"/>
            </a:pPr>
            <a:r>
              <a:rPr lang="ru-RU" dirty="0"/>
              <a:t>Например: </a:t>
            </a:r>
          </a:p>
          <a:p>
            <a:pPr>
              <a:buFont typeface="Wingdings" pitchFamily="2" charset="2"/>
              <a:buChar char="§"/>
            </a:pPr>
            <a:r>
              <a:rPr lang="ru-RU" dirty="0"/>
              <a:t>Что самое главное ты узнал сегодня на уроке?</a:t>
            </a:r>
          </a:p>
          <a:p>
            <a:pPr>
              <a:buFont typeface="Wingdings" pitchFamily="2" charset="2"/>
              <a:buChar char="§"/>
            </a:pPr>
            <a:r>
              <a:rPr lang="ru-RU" dirty="0"/>
              <a:t>Какой материал остался  для тебя непонятным?</a:t>
            </a:r>
          </a:p>
          <a:p>
            <a:pPr>
              <a:buNone/>
            </a:pPr>
            <a:r>
              <a:rPr lang="ru-RU" b="1" dirty="0"/>
              <a:t>Оцениваемы результаты:</a:t>
            </a:r>
          </a:p>
          <a:p>
            <a:pPr>
              <a:buNone/>
            </a:pPr>
            <a:r>
              <a:rPr lang="ru-RU" dirty="0"/>
              <a:t>Предметные</a:t>
            </a:r>
          </a:p>
          <a:p>
            <a:pPr>
              <a:buNone/>
            </a:pPr>
            <a:r>
              <a:rPr lang="ru-RU" b="1" dirty="0"/>
              <a:t>Кто проводит оценивание:</a:t>
            </a:r>
          </a:p>
          <a:p>
            <a:pPr>
              <a:buNone/>
            </a:pPr>
            <a:r>
              <a:rPr lang="ru-RU" dirty="0"/>
              <a:t>Учитель, учащиеся (самооценка).</a:t>
            </a:r>
          </a:p>
          <a:p>
            <a:pPr>
              <a:buNone/>
            </a:pPr>
            <a:r>
              <a:rPr lang="ru-RU" b="1" dirty="0"/>
              <a:t>Цель проведения:</a:t>
            </a:r>
          </a:p>
          <a:p>
            <a:pPr>
              <a:buNone/>
            </a:pPr>
            <a:r>
              <a:rPr lang="ru-RU" dirty="0"/>
              <a:t>	Повторение материала, необходимого для повторного объяснения, повторения, закрепления.</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a:t>Цепочка заметок</a:t>
            </a:r>
          </a:p>
        </p:txBody>
      </p:sp>
      <p:sp>
        <p:nvSpPr>
          <p:cNvPr id="3" name="Содержимое 2"/>
          <p:cNvSpPr>
            <a:spLocks noGrp="1"/>
          </p:cNvSpPr>
          <p:nvPr>
            <p:ph idx="1"/>
          </p:nvPr>
        </p:nvSpPr>
        <p:spPr/>
        <p:txBody>
          <a:bodyPr>
            <a:normAutofit/>
          </a:bodyPr>
          <a:lstStyle/>
          <a:p>
            <a:pPr>
              <a:buNone/>
            </a:pPr>
            <a:r>
              <a:rPr lang="ru-RU" b="1" dirty="0"/>
              <a:t>Описание:</a:t>
            </a:r>
          </a:p>
          <a:p>
            <a:pPr>
              <a:buNone/>
            </a:pPr>
            <a:r>
              <a:rPr lang="ru-RU" dirty="0"/>
              <a:t>   Обучающиеся передают друг другу листок, на котором учитель написал один вопрос по поводу происходящего на уроке. Получив листок, ученик находит момент, пишет ответ и кладет его в конверт.</a:t>
            </a:r>
          </a:p>
          <a:p>
            <a:pPr>
              <a:buNone/>
            </a:pPr>
            <a:r>
              <a:rPr lang="ru-RU" b="1" dirty="0"/>
              <a:t>Оцениваемые результаты:</a:t>
            </a:r>
          </a:p>
          <a:p>
            <a:pPr>
              <a:buNone/>
            </a:pPr>
            <a:r>
              <a:rPr lang="ru-RU" dirty="0"/>
              <a:t>Предметные и </a:t>
            </a:r>
            <a:r>
              <a:rPr lang="ru-RU" dirty="0" err="1"/>
              <a:t>метапредметные</a:t>
            </a:r>
            <a:endParaRPr lang="ru-RU" dirty="0"/>
          </a:p>
          <a:p>
            <a:pPr>
              <a:buNone/>
            </a:pPr>
            <a:r>
              <a:rPr lang="ru-RU" b="1" dirty="0"/>
              <a:t>Кто проводит оценивание:</a:t>
            </a:r>
          </a:p>
          <a:p>
            <a:pPr>
              <a:buNone/>
            </a:pPr>
            <a:r>
              <a:rPr lang="ru-RU" dirty="0"/>
              <a:t>Учитель</a:t>
            </a:r>
          </a:p>
          <a:p>
            <a:pPr>
              <a:buNone/>
            </a:pPr>
            <a:r>
              <a:rPr lang="ru-RU" b="1" dirty="0"/>
              <a:t>Цель проведения:</a:t>
            </a:r>
          </a:p>
          <a:p>
            <a:pPr>
              <a:buNone/>
            </a:pPr>
            <a:r>
              <a:rPr lang="ru-RU" dirty="0"/>
              <a:t>	Анализ ответов обучающихся позволит сделать вывод о возможных трудностях, возникающих у них в процессе урока.</a:t>
            </a:r>
          </a:p>
          <a:p>
            <a:pPr>
              <a:buNone/>
            </a:pP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29600" cy="1143000"/>
          </a:xfrm>
        </p:spPr>
        <p:txBody>
          <a:bodyPr/>
          <a:lstStyle/>
          <a:p>
            <a:pPr algn="ctr"/>
            <a:r>
              <a:rPr lang="ru-RU" dirty="0"/>
              <a:t>Недельный отчет</a:t>
            </a:r>
          </a:p>
        </p:txBody>
      </p:sp>
      <p:sp>
        <p:nvSpPr>
          <p:cNvPr id="3" name="Содержимое 2"/>
          <p:cNvSpPr>
            <a:spLocks noGrp="1"/>
          </p:cNvSpPr>
          <p:nvPr>
            <p:ph idx="1"/>
          </p:nvPr>
        </p:nvSpPr>
        <p:spPr>
          <a:xfrm>
            <a:off x="179512" y="1052736"/>
            <a:ext cx="8229600" cy="5805264"/>
          </a:xfrm>
        </p:spPr>
        <p:txBody>
          <a:bodyPr>
            <a:normAutofit fontScale="47500" lnSpcReduction="20000"/>
          </a:bodyPr>
          <a:lstStyle/>
          <a:p>
            <a:pPr>
              <a:buNone/>
            </a:pPr>
            <a:r>
              <a:rPr lang="ru-RU" sz="3600" b="1" dirty="0"/>
              <a:t>Описание:</a:t>
            </a:r>
          </a:p>
          <a:p>
            <a:pPr>
              <a:buNone/>
            </a:pPr>
            <a:r>
              <a:rPr lang="ru-RU" sz="3600" dirty="0"/>
              <a:t>Недельные отчеты – листы, которые обучающиеся заполняют раз в неделю, отвечая на три вопроса: </a:t>
            </a:r>
          </a:p>
          <a:p>
            <a:pPr>
              <a:buNone/>
            </a:pPr>
            <a:r>
              <a:rPr lang="ru-RU" sz="3600" dirty="0"/>
              <a:t>Чему я научился за неделю?</a:t>
            </a:r>
          </a:p>
          <a:p>
            <a:pPr>
              <a:buNone/>
            </a:pPr>
            <a:r>
              <a:rPr lang="ru-RU" sz="3600" dirty="0"/>
              <a:t>Какой изученный материал остался для меня неясным?</a:t>
            </a:r>
          </a:p>
          <a:p>
            <a:pPr>
              <a:buNone/>
            </a:pPr>
            <a:r>
              <a:rPr lang="ru-RU" sz="3600" dirty="0"/>
              <a:t>Если бы я был учителем, какие вопросы я задал бы ученикам для проверки понимания изученной темы?</a:t>
            </a:r>
          </a:p>
          <a:p>
            <a:pPr>
              <a:buNone/>
            </a:pPr>
            <a:r>
              <a:rPr lang="ru-RU" sz="3600" b="1" dirty="0"/>
              <a:t>Оцениваемые результаты:</a:t>
            </a:r>
          </a:p>
          <a:p>
            <a:pPr>
              <a:buNone/>
            </a:pPr>
            <a:r>
              <a:rPr lang="ru-RU" sz="3600" dirty="0"/>
              <a:t>Предметные и </a:t>
            </a:r>
            <a:r>
              <a:rPr lang="ru-RU" sz="3600" dirty="0" err="1"/>
              <a:t>метапредметные</a:t>
            </a:r>
            <a:endParaRPr lang="ru-RU" sz="3600" dirty="0"/>
          </a:p>
          <a:p>
            <a:pPr>
              <a:buNone/>
            </a:pPr>
            <a:r>
              <a:rPr lang="ru-RU" sz="3600" b="1" dirty="0"/>
              <a:t>Кто проводит оценивание:</a:t>
            </a:r>
          </a:p>
          <a:p>
            <a:pPr>
              <a:buNone/>
            </a:pPr>
            <a:r>
              <a:rPr lang="ru-RU" sz="3600" dirty="0"/>
              <a:t>Учитель, учащиеся (самооценка).</a:t>
            </a:r>
          </a:p>
          <a:p>
            <a:pPr>
              <a:buNone/>
            </a:pPr>
            <a:r>
              <a:rPr lang="ru-RU" sz="3600" b="1" dirty="0"/>
              <a:t>Цель проведения:</a:t>
            </a:r>
          </a:p>
          <a:p>
            <a:pPr>
              <a:buNone/>
            </a:pPr>
            <a:r>
              <a:rPr lang="ru-RU" sz="3600" dirty="0"/>
              <a:t>Недельные отчеты дают ученикам возможность провести рефлексию вновь приобретенных знаний и сформулировать вопросы о том, что им неясно. Учитель может: </a:t>
            </a:r>
          </a:p>
          <a:p>
            <a:pPr>
              <a:buNone/>
            </a:pPr>
            <a:r>
              <a:rPr lang="ru-RU" sz="3600" dirty="0"/>
              <a:t>Узнать о затруднениях и ошибочных понятиях, сформированных у учеников;</a:t>
            </a:r>
          </a:p>
          <a:p>
            <a:pPr>
              <a:buNone/>
            </a:pPr>
            <a:r>
              <a:rPr lang="ru-RU" sz="3600" dirty="0"/>
              <a:t>Получить полезную обратную связь и реорганизовать содержание курса;</a:t>
            </a:r>
          </a:p>
          <a:p>
            <a:pPr>
              <a:buNone/>
            </a:pPr>
            <a:r>
              <a:rPr lang="ru-RU" sz="3600" dirty="0"/>
              <a:t>Проникнуть в то, как учащийся осознает собственную деятельность  (</a:t>
            </a:r>
            <a:r>
              <a:rPr lang="ru-RU" sz="3600" dirty="0" err="1"/>
              <a:t>метакогнитивные</a:t>
            </a:r>
            <a:r>
              <a:rPr lang="ru-RU" sz="3600" dirty="0"/>
              <a:t> процессы)  </a:t>
            </a:r>
          </a:p>
          <a:p>
            <a:pPr>
              <a:buNone/>
            </a:pPr>
            <a:endParaRPr lang="ru-RU" dirty="0"/>
          </a:p>
          <a:p>
            <a:pPr>
              <a:buNone/>
            </a:pP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0"/>
            <a:ext cx="7239000" cy="1143000"/>
          </a:xfrm>
        </p:spPr>
        <p:txBody>
          <a:bodyPr/>
          <a:lstStyle/>
          <a:p>
            <a:pPr algn="ctr"/>
            <a:r>
              <a:rPr lang="ru-RU" dirty="0"/>
              <a:t>Квадраты</a:t>
            </a:r>
          </a:p>
        </p:txBody>
      </p:sp>
      <p:sp>
        <p:nvSpPr>
          <p:cNvPr id="3" name="Содержимое 2"/>
          <p:cNvSpPr>
            <a:spLocks noGrp="1"/>
          </p:cNvSpPr>
          <p:nvPr>
            <p:ph idx="1"/>
          </p:nvPr>
        </p:nvSpPr>
        <p:spPr>
          <a:xfrm>
            <a:off x="683568" y="1143000"/>
            <a:ext cx="8085584" cy="5400600"/>
          </a:xfrm>
        </p:spPr>
        <p:txBody>
          <a:bodyPr>
            <a:normAutofit/>
          </a:bodyPr>
          <a:lstStyle/>
          <a:p>
            <a:pPr>
              <a:buNone/>
            </a:pPr>
            <a:r>
              <a:rPr lang="ru-RU" b="1" dirty="0"/>
              <a:t>Описание:</a:t>
            </a:r>
          </a:p>
          <a:p>
            <a:pPr>
              <a:buNone/>
            </a:pPr>
            <a:r>
              <a:rPr lang="ru-RU" dirty="0"/>
              <a:t>Учитель создает таблицу из четырех ячеек (квадратов) с надписями (глаголами, действиями). Например, объяснить, оценить, сформулировать, показать, назвать, характеризовать и т.д. После объяснения нового материала он просит каждого ученика выбрать для себя определенный квадрат. При этом учитель поясняет, что таким образом учащийся выбирает себе задание определенного типа, которое ему нужно будет выполнить по изученной теме.  Затем, в зависимости от выбора учеником ячейки (квадрата), учитель задает вопрос. Данный вид оценивания в устной форме. </a:t>
            </a:r>
          </a:p>
          <a:p>
            <a:pPr>
              <a:buNone/>
            </a:pPr>
            <a:r>
              <a:rPr lang="ru-RU" b="1" dirty="0"/>
              <a:t>Оцениваемые результаты:</a:t>
            </a:r>
          </a:p>
          <a:p>
            <a:pPr>
              <a:buNone/>
            </a:pPr>
            <a:r>
              <a:rPr lang="ru-RU" dirty="0"/>
              <a:t>Предметные и </a:t>
            </a:r>
            <a:r>
              <a:rPr lang="ru-RU" dirty="0" err="1"/>
              <a:t>метапредметные</a:t>
            </a:r>
            <a:endParaRPr lang="ru-RU" dirty="0"/>
          </a:p>
          <a:p>
            <a:pPr>
              <a:buNone/>
            </a:pPr>
            <a:r>
              <a:rPr lang="ru-RU" b="1" dirty="0"/>
              <a:t>Кто проводит оценивание:</a:t>
            </a:r>
          </a:p>
          <a:p>
            <a:pPr>
              <a:buNone/>
            </a:pPr>
            <a:r>
              <a:rPr lang="ru-RU" dirty="0"/>
              <a:t>Учитель</a:t>
            </a:r>
          </a:p>
          <a:p>
            <a:pPr>
              <a:buNone/>
            </a:pPr>
            <a:r>
              <a:rPr lang="ru-RU" b="1" dirty="0"/>
              <a:t>Цель проведения:</a:t>
            </a:r>
          </a:p>
          <a:p>
            <a:pPr>
              <a:buNone/>
            </a:pPr>
            <a:r>
              <a:rPr lang="ru-RU" dirty="0"/>
              <a:t>Анализ ответов обучающихся позволит учителю оценить уровень понимания изученной темы, а также </a:t>
            </a:r>
            <a:r>
              <a:rPr lang="ru-RU" dirty="0" err="1"/>
              <a:t>метапредметные</a:t>
            </a:r>
            <a:r>
              <a:rPr lang="ru-RU" dirty="0"/>
              <a:t> навыки обучающихся (познавательные)</a:t>
            </a:r>
          </a:p>
          <a:p>
            <a:pPr>
              <a:buNone/>
            </a:pPr>
            <a:endParaRPr lang="ru-RU" dirty="0"/>
          </a:p>
          <a:p>
            <a:pPr>
              <a:buNone/>
            </a:pP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1384"/>
            <a:ext cx="8136904" cy="1143000"/>
          </a:xfrm>
        </p:spPr>
        <p:txBody>
          <a:bodyPr>
            <a:normAutofit/>
          </a:bodyPr>
          <a:lstStyle/>
          <a:p>
            <a:pPr algn="ctr"/>
            <a:r>
              <a:rPr lang="ru-RU" sz="2700" dirty="0"/>
              <a:t>9 цифровых инструментов </a:t>
            </a:r>
            <a:r>
              <a:rPr lang="ru-RU" sz="2700" dirty="0" err="1"/>
              <a:t>фо</a:t>
            </a:r>
            <a:r>
              <a:rPr lang="ru-RU" sz="2700" dirty="0"/>
              <a:t>, </a:t>
            </a:r>
            <a:br>
              <a:rPr lang="ru-RU" sz="2700" dirty="0"/>
            </a:br>
            <a:r>
              <a:rPr lang="ru-RU" sz="2700" dirty="0"/>
              <a:t>дающие мгновенную обратную связь</a:t>
            </a:r>
            <a:endParaRPr lang="ru-RU" dirty="0"/>
          </a:p>
        </p:txBody>
      </p:sp>
      <p:sp>
        <p:nvSpPr>
          <p:cNvPr id="3" name="Содержимое 2"/>
          <p:cNvSpPr>
            <a:spLocks noGrp="1"/>
          </p:cNvSpPr>
          <p:nvPr>
            <p:ph idx="1"/>
          </p:nvPr>
        </p:nvSpPr>
        <p:spPr>
          <a:xfrm>
            <a:off x="107504" y="1268760"/>
            <a:ext cx="8136904" cy="5589240"/>
          </a:xfrm>
        </p:spPr>
        <p:txBody>
          <a:bodyPr>
            <a:normAutofit fontScale="92500"/>
          </a:bodyPr>
          <a:lstStyle/>
          <a:p>
            <a:pPr>
              <a:buNone/>
            </a:pPr>
            <a:r>
              <a:rPr lang="ru-RU" dirty="0"/>
              <a:t> 1. </a:t>
            </a:r>
            <a:r>
              <a:rPr lang="ru-RU" dirty="0" err="1"/>
              <a:t>Lea</a:t>
            </a:r>
            <a:r>
              <a:rPr lang="en-US" dirty="0"/>
              <a:t>r</a:t>
            </a:r>
            <a:r>
              <a:rPr lang="ru-RU" dirty="0" err="1"/>
              <a:t>ningApps</a:t>
            </a:r>
            <a:r>
              <a:rPr lang="ru-RU" dirty="0"/>
              <a:t> : инструмент для создания интерактивных тестов для самопроверки. </a:t>
            </a:r>
          </a:p>
          <a:p>
            <a:pPr>
              <a:buNone/>
            </a:pPr>
            <a:r>
              <a:rPr lang="ru-RU" dirty="0"/>
              <a:t>2. </a:t>
            </a:r>
            <a:r>
              <a:rPr lang="ru-RU" dirty="0" err="1"/>
              <a:t>Kahoot</a:t>
            </a:r>
            <a:r>
              <a:rPr lang="ru-RU" dirty="0"/>
              <a:t> : прекрасная замена пультов для системы обратной связи в классе. Все, что надо это компьютер, проектор и наличие смартфонов у ребят в классе. Процесс проверки превратится в настоящую увлекательную игру! </a:t>
            </a:r>
          </a:p>
          <a:p>
            <a:pPr>
              <a:buNone/>
            </a:pPr>
            <a:r>
              <a:rPr lang="ru-RU" dirty="0"/>
              <a:t>3. </a:t>
            </a:r>
            <a:r>
              <a:rPr lang="ru-RU" dirty="0" err="1"/>
              <a:t>Google</a:t>
            </a:r>
            <a:r>
              <a:rPr lang="ru-RU" dirty="0"/>
              <a:t> </a:t>
            </a:r>
            <a:r>
              <a:rPr lang="ru-RU" dirty="0" err="1"/>
              <a:t>Form</a:t>
            </a:r>
            <a:r>
              <a:rPr lang="ru-RU" dirty="0"/>
              <a:t>: создание тестов, анкет, </a:t>
            </a:r>
            <a:r>
              <a:rPr lang="ru-RU" dirty="0" err="1"/>
              <a:t>опросников</a:t>
            </a:r>
            <a:r>
              <a:rPr lang="ru-RU" dirty="0"/>
              <a:t> </a:t>
            </a:r>
          </a:p>
          <a:p>
            <a:pPr>
              <a:buNone/>
            </a:pPr>
            <a:r>
              <a:rPr lang="ru-RU" dirty="0"/>
              <a:t>4. </a:t>
            </a:r>
            <a:r>
              <a:rPr lang="ru-RU" dirty="0" err="1"/>
              <a:t>Quizizz</a:t>
            </a:r>
            <a:r>
              <a:rPr lang="ru-RU" dirty="0"/>
              <a:t>: тесты, составленные в сервисе можно давать учащимся в качестве домашнего задание. </a:t>
            </a:r>
          </a:p>
          <a:p>
            <a:pPr>
              <a:buNone/>
            </a:pPr>
            <a:r>
              <a:rPr lang="ru-RU" dirty="0"/>
              <a:t>5. </a:t>
            </a:r>
            <a:r>
              <a:rPr lang="ru-RU" dirty="0" err="1"/>
              <a:t>Quizlet</a:t>
            </a:r>
            <a:r>
              <a:rPr lang="ru-RU" dirty="0"/>
              <a:t>: легок в использовании и невероятно многогранен в представлении одного и того же теста. Среди опубликованных учителями тестов можно найти тесты разной тематики (математика, химия, биологии и так далее), но более всего он подходит для изучения новых иностранных слов.</a:t>
            </a:r>
          </a:p>
          <a:p>
            <a:pPr>
              <a:buNone/>
            </a:pPr>
            <a:r>
              <a:rPr lang="ru-RU" dirty="0"/>
              <a:t> 6. </a:t>
            </a:r>
            <a:r>
              <a:rPr lang="ru-RU" dirty="0" err="1"/>
              <a:t>Plickers</a:t>
            </a:r>
            <a:r>
              <a:rPr lang="ru-RU" dirty="0"/>
              <a:t>: используется для быстрого голосования, проведения опросов, тестов. Диаграмма, показывающая результаты голосования, меняется в режиме реального времени. </a:t>
            </a:r>
          </a:p>
          <a:p>
            <a:pPr>
              <a:buNone/>
            </a:pPr>
            <a:r>
              <a:rPr lang="ru-RU" dirty="0"/>
              <a:t>7. </a:t>
            </a:r>
            <a:r>
              <a:rPr lang="ru-RU" dirty="0" err="1"/>
              <a:t>Doodle</a:t>
            </a:r>
            <a:r>
              <a:rPr lang="ru-RU" dirty="0"/>
              <a:t> : С его помощью, также, можно создавать быстрые опросы. </a:t>
            </a:r>
          </a:p>
          <a:p>
            <a:pPr>
              <a:buNone/>
            </a:pPr>
            <a:r>
              <a:rPr lang="ru-RU" dirty="0"/>
              <a:t>8. </a:t>
            </a:r>
            <a:r>
              <a:rPr lang="ru-RU" dirty="0" err="1"/>
              <a:t>Socrative</a:t>
            </a:r>
            <a:r>
              <a:rPr lang="ru-RU" dirty="0"/>
              <a:t>: схож с </a:t>
            </a:r>
            <a:r>
              <a:rPr lang="ru-RU" dirty="0" err="1"/>
              <a:t>Kahoot</a:t>
            </a:r>
            <a:r>
              <a:rPr lang="ru-RU" dirty="0"/>
              <a:t> - учитель создает </a:t>
            </a:r>
            <a:r>
              <a:rPr lang="ru-RU" dirty="0" err="1"/>
              <a:t>опросники</a:t>
            </a:r>
            <a:r>
              <a:rPr lang="ru-RU" dirty="0"/>
              <a:t>/тесты, а ученики могут ответить на него со своего телефона или планшета. </a:t>
            </a:r>
          </a:p>
          <a:p>
            <a:pPr>
              <a:buNone/>
            </a:pPr>
            <a:r>
              <a:rPr lang="ru-RU" dirty="0"/>
              <a:t>9. </a:t>
            </a:r>
            <a:r>
              <a:rPr lang="ru-RU" dirty="0" err="1"/>
              <a:t>Flisti</a:t>
            </a:r>
            <a:r>
              <a:rPr lang="ru-RU" dirty="0"/>
              <a:t>: простой инструмент, позволяющий без регистрации вбить вопрос и варианты ответов.</a:t>
            </a:r>
          </a:p>
        </p:txBody>
      </p:sp>
    </p:spTree>
  </p:cSld>
  <p:clrMapOvr>
    <a:masterClrMapping/>
  </p:clrMapOvr>
</p:sld>
</file>

<file path=ppt/theme/theme1.xml><?xml version="1.0" encoding="utf-8"?>
<a:theme xmlns:a="http://schemas.openxmlformats.org/drawingml/2006/main" name="AngleLinesVTI">
  <a:themeElements>
    <a:clrScheme name="Custom 34">
      <a:dk1>
        <a:sysClr val="windowText" lastClr="000000"/>
      </a:dk1>
      <a:lt1>
        <a:sysClr val="window" lastClr="FFFFFF"/>
      </a:lt1>
      <a:dk2>
        <a:srgbClr val="001E2E"/>
      </a:dk2>
      <a:lt2>
        <a:srgbClr val="F0ECEC"/>
      </a:lt2>
      <a:accent1>
        <a:srgbClr val="155767"/>
      </a:accent1>
      <a:accent2>
        <a:srgbClr val="BA9CA0"/>
      </a:accent2>
      <a:accent3>
        <a:srgbClr val="A57931"/>
      </a:accent3>
      <a:accent4>
        <a:srgbClr val="0E577C"/>
      </a:accent4>
      <a:accent5>
        <a:srgbClr val="CC846E"/>
      </a:accent5>
      <a:accent6>
        <a:srgbClr val="93767A"/>
      </a:accent6>
      <a:hlink>
        <a:srgbClr val="0563C1"/>
      </a:hlink>
      <a:folHlink>
        <a:srgbClr val="954F72"/>
      </a:folHlink>
    </a:clrScheme>
    <a:fontScheme name="Walbaum Light Univers Light">
      <a:majorFont>
        <a:latin typeface="Walbaum Display Light"/>
        <a:ea typeface=""/>
        <a:cs typeface=""/>
      </a:majorFont>
      <a:minorFont>
        <a:latin typeface="Univers Condensed Light"/>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ngleLinesVTI" id="{BC1FC193-C72F-4761-9899-1105EDF6BAE8}" vid="{64612625-F022-44B7-B9FA-9D26DEDBDC21}"/>
    </a:ext>
  </a:extLst>
</a:theme>
</file>

<file path=docProps/app.xml><?xml version="1.0" encoding="utf-8"?>
<Properties xmlns="http://schemas.openxmlformats.org/officeDocument/2006/extended-properties" xmlns:vt="http://schemas.openxmlformats.org/officeDocument/2006/docPropsVTypes">
  <Template>Угловые линии</Template>
  <TotalTime>7111</TotalTime>
  <Words>1012</Words>
  <Application>Microsoft Office PowerPoint</Application>
  <PresentationFormat>Экран (4:3)</PresentationFormat>
  <Paragraphs>85</Paragraphs>
  <Slides>14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Arial</vt:lpstr>
      <vt:lpstr>Univers Condensed Light</vt:lpstr>
      <vt:lpstr>Walbaum Display Light</vt:lpstr>
      <vt:lpstr>Wingdings</vt:lpstr>
      <vt:lpstr>AngleLinesVTI</vt:lpstr>
      <vt:lpstr>формирующеЕ оцениваниЕ. Инструменты обратной связи</vt:lpstr>
      <vt:lpstr>Формирующее оценивание </vt:lpstr>
      <vt:lpstr>Презентация PowerPoint</vt:lpstr>
      <vt:lpstr>Индекс - карточки</vt:lpstr>
      <vt:lpstr>Одноминутное эссе возможны варианты : двух-, трех-, пятиминутное эссе</vt:lpstr>
      <vt:lpstr>Цепочка заметок</vt:lpstr>
      <vt:lpstr>Недельный отчет</vt:lpstr>
      <vt:lpstr>Квадраты</vt:lpstr>
      <vt:lpstr>9 цифровых инструментов фо,  дающие мгновенную обратную связь</vt:lpstr>
      <vt:lpstr>Билет на выход</vt:lpstr>
      <vt:lpstr>Презентация PowerPoint</vt:lpstr>
      <vt:lpstr>Этапы технологии формирующего оценивания</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Приемы формирующего оценивания на уроках</dc:title>
  <dc:creator>Света</dc:creator>
  <cp:lastModifiedBy>Брагины</cp:lastModifiedBy>
  <cp:revision>54</cp:revision>
  <dcterms:created xsi:type="dcterms:W3CDTF">2021-08-19T04:51:18Z</dcterms:created>
  <dcterms:modified xsi:type="dcterms:W3CDTF">2023-12-29T09:23:56Z</dcterms:modified>
</cp:coreProperties>
</file>